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Titillium Web"/>
      <p:regular r:id="rId21"/>
      <p:bold r:id="rId22"/>
      <p:italic r:id="rId23"/>
      <p:boldItalic r:id="rId24"/>
    </p:embeddedFont>
    <p:embeddedFont>
      <p:font typeface="Titillium Web Black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irekqUm5q+AzE6GOEmpjEGzkzj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TitilliumWeb-bold.fntdata"/><Relationship Id="rId21" Type="http://schemas.openxmlformats.org/officeDocument/2006/relationships/font" Target="fonts/TitilliumWeb-regular.fntdata"/><Relationship Id="rId24" Type="http://schemas.openxmlformats.org/officeDocument/2006/relationships/font" Target="fonts/TitilliumWeb-boldItalic.fntdata"/><Relationship Id="rId23" Type="http://schemas.openxmlformats.org/officeDocument/2006/relationships/font" Target="fonts/TitilliumWeb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regular.fntdata"/><Relationship Id="rId25" Type="http://schemas.openxmlformats.org/officeDocument/2006/relationships/font" Target="fonts/TitilliumWebBlack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b4d88e104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gb4d88e104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b4d88e104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b4d88e104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b4d88e104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gb4d88e104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b4d88e104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gb4d88e104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b4d88e104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b4d88e104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b4d88e104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b4d88e104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b4d88e10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b4d88e10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bb70aa2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bb70aa2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b4d88e10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b4d88e10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b4d88e104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b4d88e104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ctrTitle"/>
          </p:nvPr>
        </p:nvSpPr>
        <p:spPr>
          <a:xfrm>
            <a:off x="1709850" y="1461075"/>
            <a:ext cx="57243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720000" y="3208425"/>
            <a:ext cx="770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37"/>
          <p:cNvSpPr/>
          <p:nvPr/>
        </p:nvSpPr>
        <p:spPr>
          <a:xfrm>
            <a:off x="8676145" y="525256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7"/>
          <p:cNvSpPr/>
          <p:nvPr/>
        </p:nvSpPr>
        <p:spPr>
          <a:xfrm>
            <a:off x="-1481975" y="375374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7"/>
          <p:cNvSpPr/>
          <p:nvPr/>
        </p:nvSpPr>
        <p:spPr>
          <a:xfrm>
            <a:off x="2844107" y="-1939562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7"/>
          <p:cNvSpPr/>
          <p:nvPr/>
        </p:nvSpPr>
        <p:spPr>
          <a:xfrm>
            <a:off x="8787724" y="3455168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7"/>
          <p:cNvSpPr/>
          <p:nvPr/>
        </p:nvSpPr>
        <p:spPr>
          <a:xfrm>
            <a:off x="7786298" y="403002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7"/>
          <p:cNvSpPr/>
          <p:nvPr/>
        </p:nvSpPr>
        <p:spPr>
          <a:xfrm>
            <a:off x="2799402" y="250308"/>
            <a:ext cx="616785" cy="589402"/>
          </a:xfrm>
          <a:custGeom>
            <a:rect b="b" l="l" r="r" t="t"/>
            <a:pathLst>
              <a:path extrusionOk="0" h="18683" w="19551">
                <a:moveTo>
                  <a:pt x="12788" y="12907"/>
                </a:moveTo>
                <a:lnTo>
                  <a:pt x="12788" y="12907"/>
                </a:lnTo>
                <a:cubicBezTo>
                  <a:pt x="11562" y="13692"/>
                  <a:pt x="10478" y="14550"/>
                  <a:pt x="9407" y="15359"/>
                </a:cubicBezTo>
                <a:cubicBezTo>
                  <a:pt x="10371" y="14431"/>
                  <a:pt x="11407" y="13561"/>
                  <a:pt x="12788" y="12907"/>
                </a:cubicBezTo>
                <a:close/>
                <a:moveTo>
                  <a:pt x="8347" y="0"/>
                </a:moveTo>
                <a:cubicBezTo>
                  <a:pt x="8169" y="500"/>
                  <a:pt x="7692" y="893"/>
                  <a:pt x="6716" y="1036"/>
                </a:cubicBezTo>
                <a:cubicBezTo>
                  <a:pt x="6656" y="1131"/>
                  <a:pt x="6549" y="1369"/>
                  <a:pt x="6502" y="1488"/>
                </a:cubicBezTo>
                <a:cubicBezTo>
                  <a:pt x="5311" y="4203"/>
                  <a:pt x="4275" y="6989"/>
                  <a:pt x="2013" y="8966"/>
                </a:cubicBezTo>
                <a:cubicBezTo>
                  <a:pt x="3620" y="7846"/>
                  <a:pt x="4882" y="6465"/>
                  <a:pt x="5585" y="4644"/>
                </a:cubicBezTo>
                <a:cubicBezTo>
                  <a:pt x="5728" y="4751"/>
                  <a:pt x="5930" y="4906"/>
                  <a:pt x="6085" y="4917"/>
                </a:cubicBezTo>
                <a:cubicBezTo>
                  <a:pt x="6323" y="7418"/>
                  <a:pt x="3370" y="7715"/>
                  <a:pt x="2846" y="9739"/>
                </a:cubicBezTo>
                <a:lnTo>
                  <a:pt x="1953" y="9025"/>
                </a:lnTo>
                <a:cubicBezTo>
                  <a:pt x="1430" y="9466"/>
                  <a:pt x="858" y="9870"/>
                  <a:pt x="191" y="10180"/>
                </a:cubicBezTo>
                <a:cubicBezTo>
                  <a:pt x="1" y="10394"/>
                  <a:pt x="239" y="10942"/>
                  <a:pt x="584" y="11549"/>
                </a:cubicBezTo>
                <a:cubicBezTo>
                  <a:pt x="3466" y="11394"/>
                  <a:pt x="4882" y="9323"/>
                  <a:pt x="6537" y="7680"/>
                </a:cubicBezTo>
                <a:lnTo>
                  <a:pt x="6537" y="7680"/>
                </a:lnTo>
                <a:cubicBezTo>
                  <a:pt x="6025" y="8501"/>
                  <a:pt x="5597" y="9609"/>
                  <a:pt x="4561" y="10025"/>
                </a:cubicBezTo>
                <a:cubicBezTo>
                  <a:pt x="3275" y="10752"/>
                  <a:pt x="2680" y="11883"/>
                  <a:pt x="1227" y="12168"/>
                </a:cubicBezTo>
                <a:lnTo>
                  <a:pt x="953" y="12180"/>
                </a:lnTo>
                <a:cubicBezTo>
                  <a:pt x="1144" y="12466"/>
                  <a:pt x="1322" y="12764"/>
                  <a:pt x="1489" y="13038"/>
                </a:cubicBezTo>
                <a:cubicBezTo>
                  <a:pt x="2346" y="14252"/>
                  <a:pt x="3644" y="15800"/>
                  <a:pt x="5109" y="16347"/>
                </a:cubicBezTo>
                <a:cubicBezTo>
                  <a:pt x="5228" y="16228"/>
                  <a:pt x="5430" y="16002"/>
                  <a:pt x="5430" y="16002"/>
                </a:cubicBezTo>
                <a:cubicBezTo>
                  <a:pt x="5894" y="16347"/>
                  <a:pt x="6311" y="16788"/>
                  <a:pt x="6716" y="17229"/>
                </a:cubicBezTo>
                <a:cubicBezTo>
                  <a:pt x="7657" y="16657"/>
                  <a:pt x="8526" y="16038"/>
                  <a:pt x="9407" y="15359"/>
                </a:cubicBezTo>
                <a:lnTo>
                  <a:pt x="9407" y="15359"/>
                </a:lnTo>
                <a:cubicBezTo>
                  <a:pt x="8633" y="16121"/>
                  <a:pt x="7907" y="16907"/>
                  <a:pt x="7085" y="17621"/>
                </a:cubicBezTo>
                <a:cubicBezTo>
                  <a:pt x="7561" y="18121"/>
                  <a:pt x="8014" y="18538"/>
                  <a:pt x="8490" y="18633"/>
                </a:cubicBezTo>
                <a:cubicBezTo>
                  <a:pt x="8578" y="18667"/>
                  <a:pt x="8660" y="18682"/>
                  <a:pt x="8735" y="18682"/>
                </a:cubicBezTo>
                <a:cubicBezTo>
                  <a:pt x="9407" y="18682"/>
                  <a:pt x="9592" y="17458"/>
                  <a:pt x="10181" y="17169"/>
                </a:cubicBezTo>
                <a:cubicBezTo>
                  <a:pt x="12300" y="16455"/>
                  <a:pt x="13324" y="14573"/>
                  <a:pt x="15098" y="13419"/>
                </a:cubicBezTo>
                <a:cubicBezTo>
                  <a:pt x="16360" y="12526"/>
                  <a:pt x="16848" y="11109"/>
                  <a:pt x="17253" y="9728"/>
                </a:cubicBezTo>
                <a:cubicBezTo>
                  <a:pt x="17634" y="7763"/>
                  <a:pt x="19551" y="6239"/>
                  <a:pt x="19039" y="4322"/>
                </a:cubicBezTo>
                <a:cubicBezTo>
                  <a:pt x="18586" y="2973"/>
                  <a:pt x="16067" y="2212"/>
                  <a:pt x="14138" y="2212"/>
                </a:cubicBezTo>
                <a:cubicBezTo>
                  <a:pt x="13582" y="2212"/>
                  <a:pt x="13075" y="2275"/>
                  <a:pt x="12681" y="2405"/>
                </a:cubicBezTo>
                <a:lnTo>
                  <a:pt x="11609" y="1989"/>
                </a:lnTo>
                <a:cubicBezTo>
                  <a:pt x="12562" y="1096"/>
                  <a:pt x="9645" y="643"/>
                  <a:pt x="8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37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19" name="Google Shape;19;p37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7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7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7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7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7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7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7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7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37"/>
          <p:cNvGrpSpPr/>
          <p:nvPr/>
        </p:nvGrpSpPr>
        <p:grpSpPr>
          <a:xfrm>
            <a:off x="643797" y="3909963"/>
            <a:ext cx="1957388" cy="1263546"/>
            <a:chOff x="-5341150" y="-5256175"/>
            <a:chExt cx="1355250" cy="874850"/>
          </a:xfrm>
        </p:grpSpPr>
        <p:sp>
          <p:nvSpPr>
            <p:cNvPr id="33" name="Google Shape;33;p37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7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7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7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7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46"/>
          <p:cNvSpPr/>
          <p:nvPr/>
        </p:nvSpPr>
        <p:spPr>
          <a:xfrm>
            <a:off x="8423995" y="163544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6"/>
          <p:cNvSpPr/>
          <p:nvPr/>
        </p:nvSpPr>
        <p:spPr>
          <a:xfrm>
            <a:off x="-2529425" y="-1989841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6"/>
          <p:cNvSpPr/>
          <p:nvPr/>
        </p:nvSpPr>
        <p:spPr>
          <a:xfrm>
            <a:off x="1210999" y="-184357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6"/>
          <p:cNvSpPr/>
          <p:nvPr/>
        </p:nvSpPr>
        <p:spPr>
          <a:xfrm flipH="1">
            <a:off x="7815269" y="-68343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" name="Google Shape;242;p46"/>
          <p:cNvGrpSpPr/>
          <p:nvPr/>
        </p:nvGrpSpPr>
        <p:grpSpPr>
          <a:xfrm>
            <a:off x="6743489" y="-341980"/>
            <a:ext cx="2476722" cy="875246"/>
            <a:chOff x="-7151200" y="-2136100"/>
            <a:chExt cx="1714825" cy="606000"/>
          </a:xfrm>
        </p:grpSpPr>
        <p:sp>
          <p:nvSpPr>
            <p:cNvPr id="243" name="Google Shape;243;p46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6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6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6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6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6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6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6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6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6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47"/>
          <p:cNvGrpSpPr/>
          <p:nvPr/>
        </p:nvGrpSpPr>
        <p:grpSpPr>
          <a:xfrm flipH="1" rot="10800000">
            <a:off x="209119" y="-105932"/>
            <a:ext cx="1982397" cy="748126"/>
            <a:chOff x="3019125" y="4208850"/>
            <a:chExt cx="1462700" cy="552000"/>
          </a:xfrm>
        </p:grpSpPr>
        <p:sp>
          <p:nvSpPr>
            <p:cNvPr id="259" name="Google Shape;259;p47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7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7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7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7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7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7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7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7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7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7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47"/>
          <p:cNvSpPr/>
          <p:nvPr/>
        </p:nvSpPr>
        <p:spPr>
          <a:xfrm flipH="1" rot="10800000">
            <a:off x="8021732" y="2479500"/>
            <a:ext cx="2837890" cy="3806150"/>
          </a:xfrm>
          <a:custGeom>
            <a:rect b="b" l="l" r="r" t="t"/>
            <a:pathLst>
              <a:path extrusionOk="0" h="124445" w="92787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7"/>
          <p:cNvSpPr txBox="1"/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4" name="Google Shape;274;p47"/>
          <p:cNvSpPr txBox="1"/>
          <p:nvPr>
            <p:ph idx="1" type="subTitle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5" name="Google Shape;275;p47"/>
          <p:cNvSpPr txBox="1"/>
          <p:nvPr>
            <p:ph idx="2" type="title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6" name="Google Shape;276;p47"/>
          <p:cNvSpPr/>
          <p:nvPr/>
        </p:nvSpPr>
        <p:spPr>
          <a:xfrm>
            <a:off x="6814079" y="4366819"/>
            <a:ext cx="560440" cy="568575"/>
          </a:xfrm>
          <a:custGeom>
            <a:rect b="b" l="l" r="r" t="t"/>
            <a:pathLst>
              <a:path extrusionOk="0" h="18590" w="18324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7"/>
          <p:cNvSpPr/>
          <p:nvPr/>
        </p:nvSpPr>
        <p:spPr>
          <a:xfrm flipH="1" rot="10800000">
            <a:off x="8021725" y="-240195"/>
            <a:ext cx="1522919" cy="1314696"/>
          </a:xfrm>
          <a:custGeom>
            <a:rect b="b" l="l" r="r" t="t"/>
            <a:pathLst>
              <a:path extrusionOk="0" h="42985" w="49793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7"/>
          <p:cNvSpPr/>
          <p:nvPr/>
        </p:nvSpPr>
        <p:spPr>
          <a:xfrm flipH="1" rot="10800000">
            <a:off x="4168861" y="-393509"/>
            <a:ext cx="806251" cy="813408"/>
          </a:xfrm>
          <a:custGeom>
            <a:rect b="b" l="l" r="r" t="t"/>
            <a:pathLst>
              <a:path extrusionOk="0" h="26595" w="26361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7"/>
          <p:cNvSpPr/>
          <p:nvPr/>
        </p:nvSpPr>
        <p:spPr>
          <a:xfrm flipH="1">
            <a:off x="-943802" y="-1140500"/>
            <a:ext cx="2762712" cy="3768990"/>
          </a:xfrm>
          <a:custGeom>
            <a:rect b="b" l="l" r="r" t="t"/>
            <a:pathLst>
              <a:path extrusionOk="0" h="123230" w="90329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7"/>
          <p:cNvGrpSpPr/>
          <p:nvPr/>
        </p:nvGrpSpPr>
        <p:grpSpPr>
          <a:xfrm>
            <a:off x="3580794" y="4505256"/>
            <a:ext cx="1982397" cy="748126"/>
            <a:chOff x="3019125" y="4208850"/>
            <a:chExt cx="1462700" cy="552000"/>
          </a:xfrm>
        </p:grpSpPr>
        <p:sp>
          <p:nvSpPr>
            <p:cNvPr id="281" name="Google Shape;281;p47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7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7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7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7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7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7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7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7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7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47"/>
          <p:cNvSpPr/>
          <p:nvPr/>
        </p:nvSpPr>
        <p:spPr>
          <a:xfrm flipH="1" rot="10800000">
            <a:off x="-368375" y="4401081"/>
            <a:ext cx="792060" cy="956454"/>
          </a:xfrm>
          <a:custGeom>
            <a:rect b="b" l="l" r="r" t="t"/>
            <a:pathLst>
              <a:path extrusionOk="0" h="31272" w="25897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48"/>
          <p:cNvSpPr/>
          <p:nvPr/>
        </p:nvSpPr>
        <p:spPr>
          <a:xfrm flipH="1">
            <a:off x="-588279" y="304294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8"/>
          <p:cNvSpPr/>
          <p:nvPr/>
        </p:nvSpPr>
        <p:spPr>
          <a:xfrm flipH="1">
            <a:off x="7379069" y="-1989841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8"/>
          <p:cNvSpPr/>
          <p:nvPr/>
        </p:nvSpPr>
        <p:spPr>
          <a:xfrm flipH="1">
            <a:off x="6811818" y="-184357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-478852" y="-68343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48"/>
          <p:cNvGrpSpPr/>
          <p:nvPr/>
        </p:nvGrpSpPr>
        <p:grpSpPr>
          <a:xfrm flipH="1">
            <a:off x="-738525" y="-341980"/>
            <a:ext cx="2476722" cy="875246"/>
            <a:chOff x="-7151200" y="-2136100"/>
            <a:chExt cx="1714825" cy="606000"/>
          </a:xfrm>
        </p:grpSpPr>
        <p:sp>
          <p:nvSpPr>
            <p:cNvPr id="303" name="Google Shape;303;p48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8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8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8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8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8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8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8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8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8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8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/>
          <p:nvPr/>
        </p:nvSpPr>
        <p:spPr>
          <a:xfrm flipH="1" rot="10800000">
            <a:off x="2803757" y="-2858925"/>
            <a:ext cx="2837890" cy="3806150"/>
          </a:xfrm>
          <a:custGeom>
            <a:rect b="b" l="l" r="r" t="t"/>
            <a:pathLst>
              <a:path extrusionOk="0" h="124445" w="92787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/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0" name="Google Shape;320;p49"/>
          <p:cNvSpPr txBox="1"/>
          <p:nvPr>
            <p:ph idx="1" type="subTitle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idx="2" type="title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2" name="Google Shape;322;p49"/>
          <p:cNvSpPr/>
          <p:nvPr/>
        </p:nvSpPr>
        <p:spPr>
          <a:xfrm flipH="1" rot="10800000">
            <a:off x="-368375" y="733168"/>
            <a:ext cx="792060" cy="956454"/>
          </a:xfrm>
          <a:custGeom>
            <a:rect b="b" l="l" r="r" t="t"/>
            <a:pathLst>
              <a:path extrusionOk="0" h="31272" w="25897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6814079" y="4366819"/>
            <a:ext cx="560440" cy="568575"/>
          </a:xfrm>
          <a:custGeom>
            <a:rect b="b" l="l" r="r" t="t"/>
            <a:pathLst>
              <a:path extrusionOk="0" h="18590" w="18324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9"/>
          <p:cNvSpPr/>
          <p:nvPr/>
        </p:nvSpPr>
        <p:spPr>
          <a:xfrm flipH="1" rot="10800000">
            <a:off x="8021725" y="-240195"/>
            <a:ext cx="1522919" cy="1314696"/>
          </a:xfrm>
          <a:custGeom>
            <a:rect b="b" l="l" r="r" t="t"/>
            <a:pathLst>
              <a:path extrusionOk="0" h="42985" w="49793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 flipH="1" rot="10800000">
            <a:off x="8273461" y="4196791"/>
            <a:ext cx="806251" cy="813408"/>
          </a:xfrm>
          <a:custGeom>
            <a:rect b="b" l="l" r="r" t="t"/>
            <a:pathLst>
              <a:path extrusionOk="0" h="26595" w="26361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49"/>
          <p:cNvGrpSpPr/>
          <p:nvPr/>
        </p:nvGrpSpPr>
        <p:grpSpPr>
          <a:xfrm flipH="1" rot="10800000">
            <a:off x="-1203881" y="-105932"/>
            <a:ext cx="1982397" cy="748126"/>
            <a:chOff x="3019125" y="4208850"/>
            <a:chExt cx="1462700" cy="552000"/>
          </a:xfrm>
        </p:grpSpPr>
        <p:sp>
          <p:nvSpPr>
            <p:cNvPr id="327" name="Google Shape;327;p49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9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9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9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9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9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9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9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9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9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9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9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9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9"/>
          <p:cNvSpPr/>
          <p:nvPr/>
        </p:nvSpPr>
        <p:spPr>
          <a:xfrm flipH="1">
            <a:off x="-943802" y="3649900"/>
            <a:ext cx="2762712" cy="3768990"/>
          </a:xfrm>
          <a:custGeom>
            <a:rect b="b" l="l" r="r" t="t"/>
            <a:pathLst>
              <a:path extrusionOk="0" h="123230" w="90329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49"/>
          <p:cNvGrpSpPr/>
          <p:nvPr/>
        </p:nvGrpSpPr>
        <p:grpSpPr>
          <a:xfrm>
            <a:off x="3580794" y="4505256"/>
            <a:ext cx="1982397" cy="748126"/>
            <a:chOff x="3019125" y="4208850"/>
            <a:chExt cx="1462700" cy="552000"/>
          </a:xfrm>
        </p:grpSpPr>
        <p:sp>
          <p:nvSpPr>
            <p:cNvPr id="342" name="Google Shape;342;p49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9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9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9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9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9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9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9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9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9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9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9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50"/>
          <p:cNvSpPr txBox="1"/>
          <p:nvPr>
            <p:ph idx="1" type="subTitle"/>
          </p:nvPr>
        </p:nvSpPr>
        <p:spPr>
          <a:xfrm>
            <a:off x="988575" y="3433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59" name="Google Shape;359;p50"/>
          <p:cNvSpPr txBox="1"/>
          <p:nvPr>
            <p:ph idx="2" type="subTitle"/>
          </p:nvPr>
        </p:nvSpPr>
        <p:spPr>
          <a:xfrm>
            <a:off x="988575" y="3777850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3" type="subTitle"/>
          </p:nvPr>
        </p:nvSpPr>
        <p:spPr>
          <a:xfrm>
            <a:off x="3514800" y="3433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61" name="Google Shape;361;p50"/>
          <p:cNvSpPr txBox="1"/>
          <p:nvPr>
            <p:ph idx="4" type="subTitle"/>
          </p:nvPr>
        </p:nvSpPr>
        <p:spPr>
          <a:xfrm>
            <a:off x="3514800" y="3777850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5" type="subTitle"/>
          </p:nvPr>
        </p:nvSpPr>
        <p:spPr>
          <a:xfrm>
            <a:off x="6041025" y="3433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63" name="Google Shape;363;p50"/>
          <p:cNvSpPr txBox="1"/>
          <p:nvPr>
            <p:ph idx="6" type="subTitle"/>
          </p:nvPr>
        </p:nvSpPr>
        <p:spPr>
          <a:xfrm>
            <a:off x="6041025" y="3777850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7" type="subTitle"/>
          </p:nvPr>
        </p:nvSpPr>
        <p:spPr>
          <a:xfrm>
            <a:off x="988575" y="18819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65" name="Google Shape;365;p50"/>
          <p:cNvSpPr txBox="1"/>
          <p:nvPr>
            <p:ph idx="8" type="subTitle"/>
          </p:nvPr>
        </p:nvSpPr>
        <p:spPr>
          <a:xfrm>
            <a:off x="988575" y="2226375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50"/>
          <p:cNvSpPr txBox="1"/>
          <p:nvPr>
            <p:ph idx="9" type="subTitle"/>
          </p:nvPr>
        </p:nvSpPr>
        <p:spPr>
          <a:xfrm>
            <a:off x="3514800" y="18819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67" name="Google Shape;367;p50"/>
          <p:cNvSpPr txBox="1"/>
          <p:nvPr>
            <p:ph idx="13" type="subTitle"/>
          </p:nvPr>
        </p:nvSpPr>
        <p:spPr>
          <a:xfrm>
            <a:off x="3514800" y="2226375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50"/>
          <p:cNvSpPr txBox="1"/>
          <p:nvPr>
            <p:ph idx="14" type="subTitle"/>
          </p:nvPr>
        </p:nvSpPr>
        <p:spPr>
          <a:xfrm>
            <a:off x="6041025" y="18819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69" name="Google Shape;369;p50"/>
          <p:cNvSpPr txBox="1"/>
          <p:nvPr>
            <p:ph idx="15" type="subTitle"/>
          </p:nvPr>
        </p:nvSpPr>
        <p:spPr>
          <a:xfrm>
            <a:off x="6041025" y="2226375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50"/>
          <p:cNvSpPr/>
          <p:nvPr/>
        </p:nvSpPr>
        <p:spPr>
          <a:xfrm rot="733054">
            <a:off x="7341083" y="-2282537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0"/>
          <p:cNvSpPr/>
          <p:nvPr/>
        </p:nvSpPr>
        <p:spPr>
          <a:xfrm rot="-5045290">
            <a:off x="8578071" y="4554405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50"/>
          <p:cNvGrpSpPr/>
          <p:nvPr/>
        </p:nvGrpSpPr>
        <p:grpSpPr>
          <a:xfrm>
            <a:off x="-768348" y="7"/>
            <a:ext cx="1756920" cy="1267395"/>
            <a:chOff x="7192850" y="-246150"/>
            <a:chExt cx="1380250" cy="995675"/>
          </a:xfrm>
        </p:grpSpPr>
        <p:sp>
          <p:nvSpPr>
            <p:cNvPr id="373" name="Google Shape;373;p50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50"/>
          <p:cNvSpPr/>
          <p:nvPr/>
        </p:nvSpPr>
        <p:spPr>
          <a:xfrm>
            <a:off x="-302850" y="-52627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6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51"/>
          <p:cNvGrpSpPr/>
          <p:nvPr/>
        </p:nvGrpSpPr>
        <p:grpSpPr>
          <a:xfrm rot="10800000">
            <a:off x="6971465" y="-105932"/>
            <a:ext cx="1982397" cy="748126"/>
            <a:chOff x="3019125" y="4208850"/>
            <a:chExt cx="1462700" cy="552000"/>
          </a:xfrm>
        </p:grpSpPr>
        <p:sp>
          <p:nvSpPr>
            <p:cNvPr id="388" name="Google Shape;388;p51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1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1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1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1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51"/>
          <p:cNvSpPr/>
          <p:nvPr/>
        </p:nvSpPr>
        <p:spPr>
          <a:xfrm rot="10800000">
            <a:off x="-1696640" y="2479500"/>
            <a:ext cx="2837890" cy="3806150"/>
          </a:xfrm>
          <a:custGeom>
            <a:rect b="b" l="l" r="r" t="t"/>
            <a:pathLst>
              <a:path extrusionOk="0" h="124445" w="92787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1"/>
          <p:cNvSpPr txBox="1"/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3" name="Google Shape;403;p51"/>
          <p:cNvSpPr txBox="1"/>
          <p:nvPr>
            <p:ph idx="1" type="subTitle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4" name="Google Shape;404;p51"/>
          <p:cNvSpPr txBox="1"/>
          <p:nvPr>
            <p:ph idx="2" type="title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5" name="Google Shape;405;p51"/>
          <p:cNvSpPr/>
          <p:nvPr/>
        </p:nvSpPr>
        <p:spPr>
          <a:xfrm flipH="1">
            <a:off x="1788463" y="4366819"/>
            <a:ext cx="560440" cy="568575"/>
          </a:xfrm>
          <a:custGeom>
            <a:rect b="b" l="l" r="r" t="t"/>
            <a:pathLst>
              <a:path extrusionOk="0" h="18590" w="18324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1"/>
          <p:cNvSpPr/>
          <p:nvPr/>
        </p:nvSpPr>
        <p:spPr>
          <a:xfrm rot="10800000">
            <a:off x="-381662" y="-240195"/>
            <a:ext cx="1522919" cy="1314696"/>
          </a:xfrm>
          <a:custGeom>
            <a:rect b="b" l="l" r="r" t="t"/>
            <a:pathLst>
              <a:path extrusionOk="0" h="42985" w="49793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1"/>
          <p:cNvSpPr/>
          <p:nvPr/>
        </p:nvSpPr>
        <p:spPr>
          <a:xfrm rot="10800000">
            <a:off x="4187870" y="-393509"/>
            <a:ext cx="806251" cy="813408"/>
          </a:xfrm>
          <a:custGeom>
            <a:rect b="b" l="l" r="r" t="t"/>
            <a:pathLst>
              <a:path extrusionOk="0" h="26595" w="26361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1"/>
          <p:cNvSpPr/>
          <p:nvPr/>
        </p:nvSpPr>
        <p:spPr>
          <a:xfrm>
            <a:off x="7344072" y="-1140500"/>
            <a:ext cx="2762712" cy="3768990"/>
          </a:xfrm>
          <a:custGeom>
            <a:rect b="b" l="l" r="r" t="t"/>
            <a:pathLst>
              <a:path extrusionOk="0" h="123230" w="90329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51"/>
          <p:cNvGrpSpPr/>
          <p:nvPr/>
        </p:nvGrpSpPr>
        <p:grpSpPr>
          <a:xfrm flipH="1">
            <a:off x="3599790" y="4505256"/>
            <a:ext cx="1982397" cy="748126"/>
            <a:chOff x="3019125" y="4208850"/>
            <a:chExt cx="1462700" cy="552000"/>
          </a:xfrm>
        </p:grpSpPr>
        <p:sp>
          <p:nvSpPr>
            <p:cNvPr id="410" name="Google Shape;410;p51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1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1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1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1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1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1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1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1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1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1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1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3" name="Google Shape;423;p51"/>
          <p:cNvSpPr/>
          <p:nvPr/>
        </p:nvSpPr>
        <p:spPr>
          <a:xfrm rot="10800000">
            <a:off x="8739297" y="4401081"/>
            <a:ext cx="792060" cy="956454"/>
          </a:xfrm>
          <a:custGeom>
            <a:rect b="b" l="l" r="r" t="t"/>
            <a:pathLst>
              <a:path extrusionOk="0" h="31272" w="25897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52"/>
          <p:cNvSpPr txBox="1"/>
          <p:nvPr>
            <p:ph idx="1" type="subTitle"/>
          </p:nvPr>
        </p:nvSpPr>
        <p:spPr>
          <a:xfrm>
            <a:off x="5264250" y="1679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29" name="Google Shape;429;p52"/>
          <p:cNvSpPr txBox="1"/>
          <p:nvPr>
            <p:ph idx="2" type="subTitle"/>
          </p:nvPr>
        </p:nvSpPr>
        <p:spPr>
          <a:xfrm>
            <a:off x="5264250" y="21000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2"/>
          <p:cNvSpPr/>
          <p:nvPr/>
        </p:nvSpPr>
        <p:spPr>
          <a:xfrm>
            <a:off x="8252557" y="3909963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-1" y="12664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2"/>
          <p:cNvSpPr/>
          <p:nvPr/>
        </p:nvSpPr>
        <p:spPr>
          <a:xfrm>
            <a:off x="8586398" y="2693445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" name="Google Shape;433;p52"/>
          <p:cNvGrpSpPr/>
          <p:nvPr/>
        </p:nvGrpSpPr>
        <p:grpSpPr>
          <a:xfrm>
            <a:off x="3391077" y="4242070"/>
            <a:ext cx="2476722" cy="875246"/>
            <a:chOff x="-7151200" y="-2136100"/>
            <a:chExt cx="1714825" cy="606000"/>
          </a:xfrm>
        </p:grpSpPr>
        <p:sp>
          <p:nvSpPr>
            <p:cNvPr id="434" name="Google Shape;434;p52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2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2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2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2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2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2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2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2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52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448" name="Google Shape;448;p52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2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2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2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52"/>
          <p:cNvSpPr/>
          <p:nvPr/>
        </p:nvSpPr>
        <p:spPr>
          <a:xfrm rot="-8100000">
            <a:off x="-260378" y="820005"/>
            <a:ext cx="980372" cy="854182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CUSTOM_7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2" name="Google Shape;462;p53"/>
          <p:cNvSpPr txBox="1"/>
          <p:nvPr>
            <p:ph idx="1" type="subTitle"/>
          </p:nvPr>
        </p:nvSpPr>
        <p:spPr>
          <a:xfrm>
            <a:off x="1750575" y="1679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63" name="Google Shape;463;p53"/>
          <p:cNvSpPr txBox="1"/>
          <p:nvPr>
            <p:ph idx="2" type="subTitle"/>
          </p:nvPr>
        </p:nvSpPr>
        <p:spPr>
          <a:xfrm>
            <a:off x="1750575" y="21000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53"/>
          <p:cNvSpPr txBox="1"/>
          <p:nvPr>
            <p:ph idx="12" type="sldNum"/>
          </p:nvPr>
        </p:nvSpPr>
        <p:spPr>
          <a:xfrm flipH="1">
            <a:off x="75834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53"/>
          <p:cNvSpPr/>
          <p:nvPr/>
        </p:nvSpPr>
        <p:spPr>
          <a:xfrm flipH="1">
            <a:off x="-2914355" y="3909963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3"/>
          <p:cNvSpPr/>
          <p:nvPr/>
        </p:nvSpPr>
        <p:spPr>
          <a:xfrm flipH="1">
            <a:off x="8466674" y="12664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3"/>
          <p:cNvSpPr/>
          <p:nvPr/>
        </p:nvSpPr>
        <p:spPr>
          <a:xfrm flipH="1">
            <a:off x="-634675" y="2693445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p53"/>
          <p:cNvGrpSpPr/>
          <p:nvPr/>
        </p:nvGrpSpPr>
        <p:grpSpPr>
          <a:xfrm flipH="1">
            <a:off x="3229193" y="4242070"/>
            <a:ext cx="2476722" cy="875246"/>
            <a:chOff x="-7151200" y="-2136100"/>
            <a:chExt cx="1714825" cy="606000"/>
          </a:xfrm>
        </p:grpSpPr>
        <p:sp>
          <p:nvSpPr>
            <p:cNvPr id="469" name="Google Shape;469;p53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3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3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3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3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3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3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3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3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3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3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3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53"/>
          <p:cNvGrpSpPr/>
          <p:nvPr/>
        </p:nvGrpSpPr>
        <p:grpSpPr>
          <a:xfrm flipH="1">
            <a:off x="7139607" y="3909963"/>
            <a:ext cx="1957388" cy="1263546"/>
            <a:chOff x="-5341150" y="-5256175"/>
            <a:chExt cx="1355250" cy="874850"/>
          </a:xfrm>
        </p:grpSpPr>
        <p:sp>
          <p:nvSpPr>
            <p:cNvPr id="483" name="Google Shape;483;p53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3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3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3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3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3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3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3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3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3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3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p53"/>
          <p:cNvSpPr/>
          <p:nvPr/>
        </p:nvSpPr>
        <p:spPr>
          <a:xfrm flipH="1" rot="8100000">
            <a:off x="8376998" y="820005"/>
            <a:ext cx="980372" cy="854182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ctrTitle"/>
          </p:nvPr>
        </p:nvSpPr>
        <p:spPr>
          <a:xfrm flipH="1">
            <a:off x="1692900" y="463800"/>
            <a:ext cx="5724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p54"/>
          <p:cNvSpPr txBox="1"/>
          <p:nvPr>
            <p:ph idx="1" type="subTitle"/>
          </p:nvPr>
        </p:nvSpPr>
        <p:spPr>
          <a:xfrm flipH="1">
            <a:off x="1692900" y="1376100"/>
            <a:ext cx="57243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8" name="Google Shape;498;p54"/>
          <p:cNvSpPr/>
          <p:nvPr/>
        </p:nvSpPr>
        <p:spPr>
          <a:xfrm flipH="1" rot="10800000">
            <a:off x="8812259" y="749043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4"/>
          <p:cNvSpPr/>
          <p:nvPr/>
        </p:nvSpPr>
        <p:spPr>
          <a:xfrm flipH="1">
            <a:off x="6805522" y="375374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4"/>
          <p:cNvSpPr/>
          <p:nvPr/>
        </p:nvSpPr>
        <p:spPr>
          <a:xfrm flipH="1">
            <a:off x="-1111282" y="-1482362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4"/>
          <p:cNvSpPr/>
          <p:nvPr/>
        </p:nvSpPr>
        <p:spPr>
          <a:xfrm flipH="1">
            <a:off x="8081985" y="-5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4"/>
          <p:cNvSpPr/>
          <p:nvPr/>
        </p:nvSpPr>
        <p:spPr>
          <a:xfrm flipH="1">
            <a:off x="103203" y="1013833"/>
            <a:ext cx="616785" cy="589402"/>
          </a:xfrm>
          <a:custGeom>
            <a:rect b="b" l="l" r="r" t="t"/>
            <a:pathLst>
              <a:path extrusionOk="0" h="18683" w="19551">
                <a:moveTo>
                  <a:pt x="12788" y="12907"/>
                </a:moveTo>
                <a:lnTo>
                  <a:pt x="12788" y="12907"/>
                </a:lnTo>
                <a:cubicBezTo>
                  <a:pt x="11562" y="13692"/>
                  <a:pt x="10478" y="14550"/>
                  <a:pt x="9407" y="15359"/>
                </a:cubicBezTo>
                <a:cubicBezTo>
                  <a:pt x="10371" y="14431"/>
                  <a:pt x="11407" y="13561"/>
                  <a:pt x="12788" y="12907"/>
                </a:cubicBezTo>
                <a:close/>
                <a:moveTo>
                  <a:pt x="8347" y="0"/>
                </a:moveTo>
                <a:cubicBezTo>
                  <a:pt x="8169" y="500"/>
                  <a:pt x="7692" y="893"/>
                  <a:pt x="6716" y="1036"/>
                </a:cubicBezTo>
                <a:cubicBezTo>
                  <a:pt x="6656" y="1131"/>
                  <a:pt x="6549" y="1369"/>
                  <a:pt x="6502" y="1488"/>
                </a:cubicBezTo>
                <a:cubicBezTo>
                  <a:pt x="5311" y="4203"/>
                  <a:pt x="4275" y="6989"/>
                  <a:pt x="2013" y="8966"/>
                </a:cubicBezTo>
                <a:cubicBezTo>
                  <a:pt x="3620" y="7846"/>
                  <a:pt x="4882" y="6465"/>
                  <a:pt x="5585" y="4644"/>
                </a:cubicBezTo>
                <a:cubicBezTo>
                  <a:pt x="5728" y="4751"/>
                  <a:pt x="5930" y="4906"/>
                  <a:pt x="6085" y="4917"/>
                </a:cubicBezTo>
                <a:cubicBezTo>
                  <a:pt x="6323" y="7418"/>
                  <a:pt x="3370" y="7715"/>
                  <a:pt x="2846" y="9739"/>
                </a:cubicBezTo>
                <a:lnTo>
                  <a:pt x="1953" y="9025"/>
                </a:lnTo>
                <a:cubicBezTo>
                  <a:pt x="1430" y="9466"/>
                  <a:pt x="858" y="9870"/>
                  <a:pt x="191" y="10180"/>
                </a:cubicBezTo>
                <a:cubicBezTo>
                  <a:pt x="1" y="10394"/>
                  <a:pt x="239" y="10942"/>
                  <a:pt x="584" y="11549"/>
                </a:cubicBezTo>
                <a:cubicBezTo>
                  <a:pt x="3466" y="11394"/>
                  <a:pt x="4882" y="9323"/>
                  <a:pt x="6537" y="7680"/>
                </a:cubicBezTo>
                <a:lnTo>
                  <a:pt x="6537" y="7680"/>
                </a:lnTo>
                <a:cubicBezTo>
                  <a:pt x="6025" y="8501"/>
                  <a:pt x="5597" y="9609"/>
                  <a:pt x="4561" y="10025"/>
                </a:cubicBezTo>
                <a:cubicBezTo>
                  <a:pt x="3275" y="10752"/>
                  <a:pt x="2680" y="11883"/>
                  <a:pt x="1227" y="12168"/>
                </a:cubicBezTo>
                <a:lnTo>
                  <a:pt x="953" y="12180"/>
                </a:lnTo>
                <a:cubicBezTo>
                  <a:pt x="1144" y="12466"/>
                  <a:pt x="1322" y="12764"/>
                  <a:pt x="1489" y="13038"/>
                </a:cubicBezTo>
                <a:cubicBezTo>
                  <a:pt x="2346" y="14252"/>
                  <a:pt x="3644" y="15800"/>
                  <a:pt x="5109" y="16347"/>
                </a:cubicBezTo>
                <a:cubicBezTo>
                  <a:pt x="5228" y="16228"/>
                  <a:pt x="5430" y="16002"/>
                  <a:pt x="5430" y="16002"/>
                </a:cubicBezTo>
                <a:cubicBezTo>
                  <a:pt x="5894" y="16347"/>
                  <a:pt x="6311" y="16788"/>
                  <a:pt x="6716" y="17229"/>
                </a:cubicBezTo>
                <a:cubicBezTo>
                  <a:pt x="7657" y="16657"/>
                  <a:pt x="8526" y="16038"/>
                  <a:pt x="9407" y="15359"/>
                </a:cubicBezTo>
                <a:lnTo>
                  <a:pt x="9407" y="15359"/>
                </a:lnTo>
                <a:cubicBezTo>
                  <a:pt x="8633" y="16121"/>
                  <a:pt x="7907" y="16907"/>
                  <a:pt x="7085" y="17621"/>
                </a:cubicBezTo>
                <a:cubicBezTo>
                  <a:pt x="7561" y="18121"/>
                  <a:pt x="8014" y="18538"/>
                  <a:pt x="8490" y="18633"/>
                </a:cubicBezTo>
                <a:cubicBezTo>
                  <a:pt x="8578" y="18667"/>
                  <a:pt x="8660" y="18682"/>
                  <a:pt x="8735" y="18682"/>
                </a:cubicBezTo>
                <a:cubicBezTo>
                  <a:pt x="9407" y="18682"/>
                  <a:pt x="9592" y="17458"/>
                  <a:pt x="10181" y="17169"/>
                </a:cubicBezTo>
                <a:cubicBezTo>
                  <a:pt x="12300" y="16455"/>
                  <a:pt x="13324" y="14573"/>
                  <a:pt x="15098" y="13419"/>
                </a:cubicBezTo>
                <a:cubicBezTo>
                  <a:pt x="16360" y="12526"/>
                  <a:pt x="16848" y="11109"/>
                  <a:pt x="17253" y="9728"/>
                </a:cubicBezTo>
                <a:cubicBezTo>
                  <a:pt x="17634" y="7763"/>
                  <a:pt x="19551" y="6239"/>
                  <a:pt x="19039" y="4322"/>
                </a:cubicBezTo>
                <a:cubicBezTo>
                  <a:pt x="18586" y="2973"/>
                  <a:pt x="16067" y="2212"/>
                  <a:pt x="14138" y="2212"/>
                </a:cubicBezTo>
                <a:cubicBezTo>
                  <a:pt x="13582" y="2212"/>
                  <a:pt x="13075" y="2275"/>
                  <a:pt x="12681" y="2405"/>
                </a:cubicBezTo>
                <a:lnTo>
                  <a:pt x="11609" y="1989"/>
                </a:lnTo>
                <a:cubicBezTo>
                  <a:pt x="12562" y="1096"/>
                  <a:pt x="9645" y="643"/>
                  <a:pt x="8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54"/>
          <p:cNvGrpSpPr/>
          <p:nvPr/>
        </p:nvGrpSpPr>
        <p:grpSpPr>
          <a:xfrm flipH="1">
            <a:off x="-1214196" y="4242070"/>
            <a:ext cx="2476722" cy="875246"/>
            <a:chOff x="-7151200" y="-2136100"/>
            <a:chExt cx="1714825" cy="606000"/>
          </a:xfrm>
        </p:grpSpPr>
        <p:sp>
          <p:nvSpPr>
            <p:cNvPr id="504" name="Google Shape;504;p54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4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4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4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4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4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4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4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4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4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4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54"/>
          <p:cNvGrpSpPr/>
          <p:nvPr/>
        </p:nvGrpSpPr>
        <p:grpSpPr>
          <a:xfrm flipH="1">
            <a:off x="7447005" y="3877613"/>
            <a:ext cx="1957388" cy="1263546"/>
            <a:chOff x="-5341150" y="-5256175"/>
            <a:chExt cx="1355250" cy="874850"/>
          </a:xfrm>
        </p:grpSpPr>
        <p:sp>
          <p:nvSpPr>
            <p:cNvPr id="518" name="Google Shape;518;p54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4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4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4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4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4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4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4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4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4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2" name="Google Shape;532;p55"/>
          <p:cNvSpPr txBox="1"/>
          <p:nvPr>
            <p:ph idx="1" type="subTitle"/>
          </p:nvPr>
        </p:nvSpPr>
        <p:spPr>
          <a:xfrm>
            <a:off x="1750575" y="1644000"/>
            <a:ext cx="244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Font typeface="Titillium Web"/>
              <a:buNone/>
              <a:defRPr b="1" sz="20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33" name="Google Shape;533;p55"/>
          <p:cNvSpPr txBox="1"/>
          <p:nvPr>
            <p:ph idx="2" type="subTitle"/>
          </p:nvPr>
        </p:nvSpPr>
        <p:spPr>
          <a:xfrm>
            <a:off x="1750575" y="2217000"/>
            <a:ext cx="2448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4" name="Google Shape;534;p55"/>
          <p:cNvSpPr/>
          <p:nvPr/>
        </p:nvSpPr>
        <p:spPr>
          <a:xfrm>
            <a:off x="-184676" y="164399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" name="Google Shape;535;p55"/>
          <p:cNvGrpSpPr/>
          <p:nvPr/>
        </p:nvGrpSpPr>
        <p:grpSpPr>
          <a:xfrm>
            <a:off x="-3" y="4265488"/>
            <a:ext cx="1957388" cy="1263546"/>
            <a:chOff x="-5341150" y="-5256175"/>
            <a:chExt cx="1355250" cy="874850"/>
          </a:xfrm>
        </p:grpSpPr>
        <p:sp>
          <p:nvSpPr>
            <p:cNvPr id="536" name="Google Shape;536;p55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5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5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5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5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5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5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5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5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5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5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type="title"/>
          </p:nvPr>
        </p:nvSpPr>
        <p:spPr>
          <a:xfrm>
            <a:off x="4627850" y="2063850"/>
            <a:ext cx="379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0" name="Google Shape;550;p56"/>
          <p:cNvSpPr txBox="1"/>
          <p:nvPr>
            <p:ph idx="1" type="subTitle"/>
          </p:nvPr>
        </p:nvSpPr>
        <p:spPr>
          <a:xfrm>
            <a:off x="2324100" y="3069625"/>
            <a:ext cx="4495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1" name="Google Shape;551;p56"/>
          <p:cNvSpPr/>
          <p:nvPr/>
        </p:nvSpPr>
        <p:spPr>
          <a:xfrm rot="733054">
            <a:off x="7721756" y="3245922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6"/>
          <p:cNvSpPr/>
          <p:nvPr/>
        </p:nvSpPr>
        <p:spPr>
          <a:xfrm rot="733054">
            <a:off x="-3056717" y="-1497533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6"/>
          <p:cNvSpPr/>
          <p:nvPr/>
        </p:nvSpPr>
        <p:spPr>
          <a:xfrm rot="-3186087">
            <a:off x="8668275" y="373204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6"/>
          <p:cNvSpPr/>
          <p:nvPr/>
        </p:nvSpPr>
        <p:spPr>
          <a:xfrm rot="-5045290">
            <a:off x="8441271" y="-390591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6"/>
          <p:cNvSpPr/>
          <p:nvPr/>
        </p:nvSpPr>
        <p:spPr>
          <a:xfrm>
            <a:off x="-167350" y="4341679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56"/>
          <p:cNvGrpSpPr/>
          <p:nvPr/>
        </p:nvGrpSpPr>
        <p:grpSpPr>
          <a:xfrm>
            <a:off x="3494515" y="4193637"/>
            <a:ext cx="1756920" cy="1267395"/>
            <a:chOff x="7192850" y="-246150"/>
            <a:chExt cx="1380250" cy="995675"/>
          </a:xfrm>
        </p:grpSpPr>
        <p:sp>
          <p:nvSpPr>
            <p:cNvPr id="557" name="Google Shape;557;p56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6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6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6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6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6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6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6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6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6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6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" name="Google Shape;568;p56"/>
          <p:cNvSpPr/>
          <p:nvPr/>
        </p:nvSpPr>
        <p:spPr>
          <a:xfrm flipH="1" rot="10800000">
            <a:off x="4377175" y="-5174304"/>
            <a:ext cx="389650" cy="5984078"/>
          </a:xfrm>
          <a:custGeom>
            <a:rect b="b" l="l" r="r" t="t"/>
            <a:pathLst>
              <a:path extrusionOk="0" h="363332" w="15586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4" name="Google Shape;574;p58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5" name="Google Shape;575;p58"/>
          <p:cNvSpPr/>
          <p:nvPr/>
        </p:nvSpPr>
        <p:spPr>
          <a:xfrm>
            <a:off x="8023975" y="424154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8"/>
          <p:cNvSpPr/>
          <p:nvPr/>
        </p:nvSpPr>
        <p:spPr>
          <a:xfrm>
            <a:off x="8772374" y="67909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8"/>
          <p:cNvSpPr/>
          <p:nvPr/>
        </p:nvSpPr>
        <p:spPr>
          <a:xfrm>
            <a:off x="-786202" y="-58563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p58"/>
          <p:cNvGrpSpPr/>
          <p:nvPr/>
        </p:nvGrpSpPr>
        <p:grpSpPr>
          <a:xfrm>
            <a:off x="7445310" y="-723537"/>
            <a:ext cx="1957388" cy="1263546"/>
            <a:chOff x="-5341150" y="-5256175"/>
            <a:chExt cx="1355250" cy="874850"/>
          </a:xfrm>
        </p:grpSpPr>
        <p:sp>
          <p:nvSpPr>
            <p:cNvPr id="579" name="Google Shape;579;p58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8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8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8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8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8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8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8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58"/>
          <p:cNvGrpSpPr/>
          <p:nvPr/>
        </p:nvGrpSpPr>
        <p:grpSpPr>
          <a:xfrm>
            <a:off x="6066585" y="4603488"/>
            <a:ext cx="1957388" cy="1263546"/>
            <a:chOff x="-5341150" y="-5256175"/>
            <a:chExt cx="1355250" cy="874850"/>
          </a:xfrm>
        </p:grpSpPr>
        <p:sp>
          <p:nvSpPr>
            <p:cNvPr id="591" name="Google Shape;591;p58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8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8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8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8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8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8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8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8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1">
  <p:cSld name="CUSTOM_12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5" name="Google Shape;605;p59"/>
          <p:cNvSpPr txBox="1"/>
          <p:nvPr>
            <p:ph idx="1" type="body"/>
          </p:nvPr>
        </p:nvSpPr>
        <p:spPr>
          <a:xfrm>
            <a:off x="1998875" y="1152475"/>
            <a:ext cx="51462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indent="-3302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06" name="Google Shape;606;p59"/>
          <p:cNvSpPr/>
          <p:nvPr/>
        </p:nvSpPr>
        <p:spPr>
          <a:xfrm flipH="1" rot="10066946">
            <a:off x="7721756" y="-1682060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9"/>
          <p:cNvSpPr/>
          <p:nvPr/>
        </p:nvSpPr>
        <p:spPr>
          <a:xfrm rot="-10066946">
            <a:off x="7919295" y="300969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59"/>
          <p:cNvSpPr/>
          <p:nvPr/>
        </p:nvSpPr>
        <p:spPr>
          <a:xfrm rot="7613913">
            <a:off x="41978" y="3841471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9"/>
          <p:cNvSpPr/>
          <p:nvPr/>
        </p:nvSpPr>
        <p:spPr>
          <a:xfrm rot="-4500040">
            <a:off x="-133688" y="4389877"/>
            <a:ext cx="738178" cy="700404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59"/>
          <p:cNvGrpSpPr/>
          <p:nvPr/>
        </p:nvGrpSpPr>
        <p:grpSpPr>
          <a:xfrm flipH="1" rot="-7074468">
            <a:off x="7912662" y="1938030"/>
            <a:ext cx="1756976" cy="1267435"/>
            <a:chOff x="7192850" y="-246150"/>
            <a:chExt cx="1380250" cy="995675"/>
          </a:xfrm>
        </p:grpSpPr>
        <p:sp>
          <p:nvSpPr>
            <p:cNvPr id="611" name="Google Shape;611;p59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59"/>
          <p:cNvGrpSpPr/>
          <p:nvPr/>
        </p:nvGrpSpPr>
        <p:grpSpPr>
          <a:xfrm flipH="1" rot="-7074468">
            <a:off x="-930863" y="-146320"/>
            <a:ext cx="1756976" cy="1267435"/>
            <a:chOff x="7192850" y="-246150"/>
            <a:chExt cx="1380250" cy="995675"/>
          </a:xfrm>
        </p:grpSpPr>
        <p:sp>
          <p:nvSpPr>
            <p:cNvPr id="623" name="Google Shape;623;p59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7" name="Google Shape;637;p60"/>
          <p:cNvSpPr txBox="1"/>
          <p:nvPr>
            <p:ph idx="1" type="subTitle"/>
          </p:nvPr>
        </p:nvSpPr>
        <p:spPr>
          <a:xfrm>
            <a:off x="1902975" y="17103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38" name="Google Shape;638;p60"/>
          <p:cNvSpPr txBox="1"/>
          <p:nvPr>
            <p:ph idx="2" type="subTitle"/>
          </p:nvPr>
        </p:nvSpPr>
        <p:spPr>
          <a:xfrm>
            <a:off x="1902975" y="20547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60"/>
          <p:cNvSpPr txBox="1"/>
          <p:nvPr>
            <p:ph idx="3" type="subTitle"/>
          </p:nvPr>
        </p:nvSpPr>
        <p:spPr>
          <a:xfrm>
            <a:off x="5774025" y="17103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40" name="Google Shape;640;p60"/>
          <p:cNvSpPr txBox="1"/>
          <p:nvPr>
            <p:ph idx="4" type="subTitle"/>
          </p:nvPr>
        </p:nvSpPr>
        <p:spPr>
          <a:xfrm>
            <a:off x="5774025" y="20547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60"/>
          <p:cNvSpPr txBox="1"/>
          <p:nvPr>
            <p:ph idx="5" type="subTitle"/>
          </p:nvPr>
        </p:nvSpPr>
        <p:spPr>
          <a:xfrm>
            <a:off x="1902975" y="31227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42" name="Google Shape;642;p60"/>
          <p:cNvSpPr txBox="1"/>
          <p:nvPr>
            <p:ph idx="6" type="subTitle"/>
          </p:nvPr>
        </p:nvSpPr>
        <p:spPr>
          <a:xfrm>
            <a:off x="1902975" y="34671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60"/>
          <p:cNvSpPr txBox="1"/>
          <p:nvPr>
            <p:ph idx="7" type="subTitle"/>
          </p:nvPr>
        </p:nvSpPr>
        <p:spPr>
          <a:xfrm>
            <a:off x="5774025" y="31227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44" name="Google Shape;644;p60"/>
          <p:cNvSpPr txBox="1"/>
          <p:nvPr>
            <p:ph idx="8" type="subTitle"/>
          </p:nvPr>
        </p:nvSpPr>
        <p:spPr>
          <a:xfrm>
            <a:off x="5774025" y="34671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60"/>
          <p:cNvSpPr/>
          <p:nvPr/>
        </p:nvSpPr>
        <p:spPr>
          <a:xfrm flipH="1" rot="-733054">
            <a:off x="-2670377" y="-246125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0"/>
          <p:cNvSpPr/>
          <p:nvPr/>
        </p:nvSpPr>
        <p:spPr>
          <a:xfrm flipH="1" rot="-733054">
            <a:off x="8149130" y="-1320387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0"/>
          <p:cNvSpPr/>
          <p:nvPr/>
        </p:nvSpPr>
        <p:spPr>
          <a:xfrm flipH="1" rot="3186087">
            <a:off x="1256938" y="105324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0"/>
          <p:cNvSpPr/>
          <p:nvPr/>
        </p:nvSpPr>
        <p:spPr>
          <a:xfrm flipH="1" rot="5045290">
            <a:off x="8761354" y="1070730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0"/>
          <p:cNvSpPr/>
          <p:nvPr/>
        </p:nvSpPr>
        <p:spPr>
          <a:xfrm flipH="1">
            <a:off x="8537363" y="451882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Google Shape;650;p60"/>
          <p:cNvGrpSpPr/>
          <p:nvPr/>
        </p:nvGrpSpPr>
        <p:grpSpPr>
          <a:xfrm flipH="1">
            <a:off x="-687872" y="4060557"/>
            <a:ext cx="1756920" cy="1267395"/>
            <a:chOff x="7192850" y="-246150"/>
            <a:chExt cx="1380250" cy="995675"/>
          </a:xfrm>
        </p:grpSpPr>
        <p:sp>
          <p:nvSpPr>
            <p:cNvPr id="651" name="Google Shape;651;p60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0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0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0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0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0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0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0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0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0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0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2" name="Google Shape;66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5" name="Google Shape;665;p61"/>
          <p:cNvSpPr txBox="1"/>
          <p:nvPr>
            <p:ph idx="1" type="subTitle"/>
          </p:nvPr>
        </p:nvSpPr>
        <p:spPr>
          <a:xfrm>
            <a:off x="1750575" y="31355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66" name="Google Shape;666;p61"/>
          <p:cNvSpPr txBox="1"/>
          <p:nvPr>
            <p:ph idx="2" type="subTitle"/>
          </p:nvPr>
        </p:nvSpPr>
        <p:spPr>
          <a:xfrm>
            <a:off x="1750575" y="3479975"/>
            <a:ext cx="2114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61"/>
          <p:cNvSpPr txBox="1"/>
          <p:nvPr>
            <p:ph idx="3" type="subTitle"/>
          </p:nvPr>
        </p:nvSpPr>
        <p:spPr>
          <a:xfrm>
            <a:off x="4784400" y="31355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68" name="Google Shape;668;p61"/>
          <p:cNvSpPr txBox="1"/>
          <p:nvPr>
            <p:ph idx="4" type="subTitle"/>
          </p:nvPr>
        </p:nvSpPr>
        <p:spPr>
          <a:xfrm>
            <a:off x="4784400" y="3479975"/>
            <a:ext cx="2114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61"/>
          <p:cNvSpPr/>
          <p:nvPr/>
        </p:nvSpPr>
        <p:spPr>
          <a:xfrm rot="733054">
            <a:off x="7721756" y="3423068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1"/>
          <p:cNvSpPr/>
          <p:nvPr/>
        </p:nvSpPr>
        <p:spPr>
          <a:xfrm rot="733054">
            <a:off x="-3056717" y="-1320387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1"/>
          <p:cNvSpPr/>
          <p:nvPr/>
        </p:nvSpPr>
        <p:spPr>
          <a:xfrm rot="-3186087">
            <a:off x="8668275" y="550349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1"/>
          <p:cNvSpPr/>
          <p:nvPr/>
        </p:nvSpPr>
        <p:spPr>
          <a:xfrm rot="-5045290">
            <a:off x="8441271" y="-213445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1"/>
          <p:cNvSpPr/>
          <p:nvPr/>
        </p:nvSpPr>
        <p:spPr>
          <a:xfrm>
            <a:off x="-167350" y="451882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4" name="Google Shape;674;p61"/>
          <p:cNvGrpSpPr/>
          <p:nvPr/>
        </p:nvGrpSpPr>
        <p:grpSpPr>
          <a:xfrm>
            <a:off x="3227890" y="4370782"/>
            <a:ext cx="1756920" cy="1267395"/>
            <a:chOff x="7192850" y="-246150"/>
            <a:chExt cx="1380250" cy="995675"/>
          </a:xfrm>
        </p:grpSpPr>
        <p:sp>
          <p:nvSpPr>
            <p:cNvPr id="675" name="Google Shape;675;p61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1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1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1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1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1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1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1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1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1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1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9" name="Google Shape;689;p62"/>
          <p:cNvSpPr/>
          <p:nvPr/>
        </p:nvSpPr>
        <p:spPr>
          <a:xfrm>
            <a:off x="-622867" y="540006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2"/>
          <p:cNvSpPr/>
          <p:nvPr/>
        </p:nvSpPr>
        <p:spPr>
          <a:xfrm>
            <a:off x="-2034425" y="-1930653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2"/>
          <p:cNvSpPr/>
          <p:nvPr/>
        </p:nvSpPr>
        <p:spPr>
          <a:xfrm>
            <a:off x="8100673" y="423957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2" name="Google Shape;692;p62"/>
          <p:cNvGrpSpPr/>
          <p:nvPr/>
        </p:nvGrpSpPr>
        <p:grpSpPr>
          <a:xfrm>
            <a:off x="7225402" y="-50030"/>
            <a:ext cx="2476722" cy="875246"/>
            <a:chOff x="-7151200" y="-2136100"/>
            <a:chExt cx="1714825" cy="606000"/>
          </a:xfrm>
        </p:grpSpPr>
        <p:sp>
          <p:nvSpPr>
            <p:cNvPr id="693" name="Google Shape;693;p62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2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2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2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2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2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2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2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2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2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2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2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2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6" name="Google Shape;70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3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9" name="Google Shape;709;p63"/>
          <p:cNvSpPr txBox="1"/>
          <p:nvPr>
            <p:ph idx="1" type="subTitle"/>
          </p:nvPr>
        </p:nvSpPr>
        <p:spPr>
          <a:xfrm>
            <a:off x="1750575" y="1691925"/>
            <a:ext cx="22371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0" name="Google Shape;710;p63"/>
          <p:cNvSpPr/>
          <p:nvPr/>
        </p:nvSpPr>
        <p:spPr>
          <a:xfrm rot="733054">
            <a:off x="5229706" y="-259330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63"/>
          <p:cNvSpPr/>
          <p:nvPr/>
        </p:nvSpPr>
        <p:spPr>
          <a:xfrm rot="733054">
            <a:off x="-1131792" y="384643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63"/>
          <p:cNvSpPr/>
          <p:nvPr/>
        </p:nvSpPr>
        <p:spPr>
          <a:xfrm rot="-5045290">
            <a:off x="8578071" y="4554405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3"/>
          <p:cNvSpPr/>
          <p:nvPr/>
        </p:nvSpPr>
        <p:spPr>
          <a:xfrm>
            <a:off x="-302850" y="-52627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4" name="Google Shape;714;p63"/>
          <p:cNvGrpSpPr/>
          <p:nvPr/>
        </p:nvGrpSpPr>
        <p:grpSpPr>
          <a:xfrm>
            <a:off x="7387090" y="-403593"/>
            <a:ext cx="1756920" cy="1267395"/>
            <a:chOff x="7192850" y="-246150"/>
            <a:chExt cx="1380250" cy="995675"/>
          </a:xfrm>
        </p:grpSpPr>
        <p:sp>
          <p:nvSpPr>
            <p:cNvPr id="715" name="Google Shape;715;p63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3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3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3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3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3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3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3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3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5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_1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5"/>
          <p:cNvSpPr/>
          <p:nvPr/>
        </p:nvSpPr>
        <p:spPr>
          <a:xfrm>
            <a:off x="8676145" y="525256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5"/>
          <p:cNvSpPr/>
          <p:nvPr/>
        </p:nvSpPr>
        <p:spPr>
          <a:xfrm>
            <a:off x="3528175" y="460349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5"/>
          <p:cNvSpPr/>
          <p:nvPr/>
        </p:nvSpPr>
        <p:spPr>
          <a:xfrm>
            <a:off x="2844107" y="-1939562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65"/>
          <p:cNvSpPr/>
          <p:nvPr/>
        </p:nvSpPr>
        <p:spPr>
          <a:xfrm>
            <a:off x="272374" y="25999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5"/>
          <p:cNvSpPr/>
          <p:nvPr/>
        </p:nvSpPr>
        <p:spPr>
          <a:xfrm>
            <a:off x="7786298" y="403002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65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736" name="Google Shape;736;p65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5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5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5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5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5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5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5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5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5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5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5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5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65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750" name="Google Shape;750;p65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5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5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5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5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5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5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5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5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5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5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1" name="Google Shape;76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2" type="title"/>
          </p:nvPr>
        </p:nvSpPr>
        <p:spPr>
          <a:xfrm>
            <a:off x="630300" y="1638000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Google Shape;51;p39"/>
          <p:cNvSpPr txBox="1"/>
          <p:nvPr>
            <p:ph idx="1" type="subTitle"/>
          </p:nvPr>
        </p:nvSpPr>
        <p:spPr>
          <a:xfrm>
            <a:off x="1808025" y="1512550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2" name="Google Shape;52;p39"/>
          <p:cNvSpPr txBox="1"/>
          <p:nvPr>
            <p:ph idx="3" type="subTitle"/>
          </p:nvPr>
        </p:nvSpPr>
        <p:spPr>
          <a:xfrm>
            <a:off x="1808025" y="18569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4" type="title"/>
          </p:nvPr>
        </p:nvSpPr>
        <p:spPr>
          <a:xfrm>
            <a:off x="630300" y="2800925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39"/>
          <p:cNvSpPr txBox="1"/>
          <p:nvPr>
            <p:ph idx="5" type="subTitle"/>
          </p:nvPr>
        </p:nvSpPr>
        <p:spPr>
          <a:xfrm>
            <a:off x="1808025" y="2675475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5" name="Google Shape;55;p39"/>
          <p:cNvSpPr txBox="1"/>
          <p:nvPr>
            <p:ph idx="6" type="subTitle"/>
          </p:nvPr>
        </p:nvSpPr>
        <p:spPr>
          <a:xfrm>
            <a:off x="1808025" y="30198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7" type="title"/>
          </p:nvPr>
        </p:nvSpPr>
        <p:spPr>
          <a:xfrm>
            <a:off x="630300" y="3963850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" name="Google Shape;57;p39"/>
          <p:cNvSpPr txBox="1"/>
          <p:nvPr>
            <p:ph idx="8" type="subTitle"/>
          </p:nvPr>
        </p:nvSpPr>
        <p:spPr>
          <a:xfrm>
            <a:off x="1808025" y="3838400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8" name="Google Shape;58;p39"/>
          <p:cNvSpPr txBox="1"/>
          <p:nvPr>
            <p:ph idx="9" type="subTitle"/>
          </p:nvPr>
        </p:nvSpPr>
        <p:spPr>
          <a:xfrm>
            <a:off x="1808025" y="418280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3" type="title"/>
          </p:nvPr>
        </p:nvSpPr>
        <p:spPr>
          <a:xfrm>
            <a:off x="4817875" y="1638000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39"/>
          <p:cNvSpPr txBox="1"/>
          <p:nvPr>
            <p:ph idx="14" type="subTitle"/>
          </p:nvPr>
        </p:nvSpPr>
        <p:spPr>
          <a:xfrm>
            <a:off x="5995500" y="1512550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1" name="Google Shape;61;p39"/>
          <p:cNvSpPr txBox="1"/>
          <p:nvPr>
            <p:ph idx="15" type="subTitle"/>
          </p:nvPr>
        </p:nvSpPr>
        <p:spPr>
          <a:xfrm>
            <a:off x="5995500" y="18569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9"/>
          <p:cNvSpPr txBox="1"/>
          <p:nvPr>
            <p:ph idx="16" type="title"/>
          </p:nvPr>
        </p:nvSpPr>
        <p:spPr>
          <a:xfrm>
            <a:off x="4817875" y="2800925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3" name="Google Shape;63;p39"/>
          <p:cNvSpPr txBox="1"/>
          <p:nvPr>
            <p:ph idx="17" type="subTitle"/>
          </p:nvPr>
        </p:nvSpPr>
        <p:spPr>
          <a:xfrm>
            <a:off x="5995500" y="2675475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4" name="Google Shape;64;p39"/>
          <p:cNvSpPr txBox="1"/>
          <p:nvPr>
            <p:ph idx="18" type="subTitle"/>
          </p:nvPr>
        </p:nvSpPr>
        <p:spPr>
          <a:xfrm>
            <a:off x="5995500" y="30198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9"/>
          <p:cNvSpPr/>
          <p:nvPr/>
        </p:nvSpPr>
        <p:spPr>
          <a:xfrm>
            <a:off x="-127400" y="-133300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9"/>
          <p:cNvSpPr/>
          <p:nvPr/>
        </p:nvSpPr>
        <p:spPr>
          <a:xfrm rot="733054">
            <a:off x="5229706" y="-233685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9"/>
          <p:cNvSpPr/>
          <p:nvPr/>
        </p:nvSpPr>
        <p:spPr>
          <a:xfrm rot="733054">
            <a:off x="4889483" y="3566863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9"/>
          <p:cNvSpPr/>
          <p:nvPr/>
        </p:nvSpPr>
        <p:spPr>
          <a:xfrm rot="-9809372">
            <a:off x="8844708" y="2221509"/>
            <a:ext cx="738225" cy="70044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9"/>
          <p:cNvSpPr/>
          <p:nvPr/>
        </p:nvSpPr>
        <p:spPr>
          <a:xfrm>
            <a:off x="5107275" y="4117850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39"/>
          <p:cNvGrpSpPr/>
          <p:nvPr/>
        </p:nvGrpSpPr>
        <p:grpSpPr>
          <a:xfrm>
            <a:off x="7387090" y="-403593"/>
            <a:ext cx="1756920" cy="1267395"/>
            <a:chOff x="7192850" y="-246150"/>
            <a:chExt cx="1380250" cy="995675"/>
          </a:xfrm>
        </p:grpSpPr>
        <p:sp>
          <p:nvSpPr>
            <p:cNvPr id="71" name="Google Shape;71;p39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9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9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9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9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9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9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9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9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9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9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5_1_1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6"/>
          <p:cNvSpPr/>
          <p:nvPr/>
        </p:nvSpPr>
        <p:spPr>
          <a:xfrm rot="733054">
            <a:off x="7321518" y="-233685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6"/>
          <p:cNvSpPr/>
          <p:nvPr/>
        </p:nvSpPr>
        <p:spPr>
          <a:xfrm rot="733054">
            <a:off x="-3375667" y="385568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6"/>
          <p:cNvSpPr/>
          <p:nvPr/>
        </p:nvSpPr>
        <p:spPr>
          <a:xfrm>
            <a:off x="8939500" y="4019400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6"/>
          <p:cNvSpPr/>
          <p:nvPr/>
        </p:nvSpPr>
        <p:spPr>
          <a:xfrm rot="-5045290">
            <a:off x="8578071" y="4554405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6"/>
          <p:cNvSpPr/>
          <p:nvPr/>
        </p:nvSpPr>
        <p:spPr>
          <a:xfrm>
            <a:off x="-302850" y="-52627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8" name="Google Shape;768;p66"/>
          <p:cNvGrpSpPr/>
          <p:nvPr/>
        </p:nvGrpSpPr>
        <p:grpSpPr>
          <a:xfrm>
            <a:off x="8269277" y="-403593"/>
            <a:ext cx="1756920" cy="1267395"/>
            <a:chOff x="7192850" y="-246150"/>
            <a:chExt cx="1380250" cy="995675"/>
          </a:xfrm>
        </p:grpSpPr>
        <p:sp>
          <p:nvSpPr>
            <p:cNvPr id="769" name="Google Shape;769;p66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6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6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6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6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6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6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6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6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6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0" name="Google Shape;78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5_1_1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7"/>
          <p:cNvSpPr/>
          <p:nvPr/>
        </p:nvSpPr>
        <p:spPr>
          <a:xfrm flipH="1" rot="10066946">
            <a:off x="7721756" y="-1682060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7"/>
          <p:cNvSpPr/>
          <p:nvPr/>
        </p:nvSpPr>
        <p:spPr>
          <a:xfrm rot="-10066946">
            <a:off x="7919295" y="300969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7"/>
          <p:cNvSpPr/>
          <p:nvPr/>
        </p:nvSpPr>
        <p:spPr>
          <a:xfrm rot="7613913">
            <a:off x="-144122" y="4151921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7"/>
          <p:cNvSpPr/>
          <p:nvPr/>
        </p:nvSpPr>
        <p:spPr>
          <a:xfrm rot="-4500040">
            <a:off x="-319788" y="4700327"/>
            <a:ext cx="738178" cy="700404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6" name="Google Shape;786;p67"/>
          <p:cNvGrpSpPr/>
          <p:nvPr/>
        </p:nvGrpSpPr>
        <p:grpSpPr>
          <a:xfrm flipH="1" rot="-7074468">
            <a:off x="7912662" y="1938030"/>
            <a:ext cx="1756976" cy="1267435"/>
            <a:chOff x="7192850" y="-246150"/>
            <a:chExt cx="1380250" cy="995675"/>
          </a:xfrm>
        </p:grpSpPr>
        <p:sp>
          <p:nvSpPr>
            <p:cNvPr id="787" name="Google Shape;787;p67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7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7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7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7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7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7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7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67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67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7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8" name="Google Shape;79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 txBox="1"/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40"/>
          <p:cNvSpPr txBox="1"/>
          <p:nvPr>
            <p:ph idx="1" type="subTitle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40"/>
          <p:cNvSpPr txBox="1"/>
          <p:nvPr>
            <p:ph idx="2" type="title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40"/>
          <p:cNvSpPr/>
          <p:nvPr/>
        </p:nvSpPr>
        <p:spPr>
          <a:xfrm>
            <a:off x="8729850" y="1709066"/>
            <a:ext cx="792060" cy="956454"/>
          </a:xfrm>
          <a:custGeom>
            <a:rect b="b" l="l" r="r" t="t"/>
            <a:pathLst>
              <a:path extrusionOk="0" h="31272" w="25897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0"/>
          <p:cNvSpPr/>
          <p:nvPr/>
        </p:nvSpPr>
        <p:spPr>
          <a:xfrm>
            <a:off x="7327857" y="3587388"/>
            <a:ext cx="2837890" cy="3806150"/>
          </a:xfrm>
          <a:custGeom>
            <a:rect b="b" l="l" r="r" t="t"/>
            <a:pathLst>
              <a:path extrusionOk="0" h="124445" w="92787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0"/>
          <p:cNvSpPr/>
          <p:nvPr/>
        </p:nvSpPr>
        <p:spPr>
          <a:xfrm>
            <a:off x="3502348" y="-2835375"/>
            <a:ext cx="2762712" cy="3768990"/>
          </a:xfrm>
          <a:custGeom>
            <a:rect b="b" l="l" r="r" t="t"/>
            <a:pathLst>
              <a:path extrusionOk="0" h="123230" w="90329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0"/>
          <p:cNvSpPr/>
          <p:nvPr/>
        </p:nvSpPr>
        <p:spPr>
          <a:xfrm>
            <a:off x="6814079" y="4366819"/>
            <a:ext cx="560440" cy="568575"/>
          </a:xfrm>
          <a:custGeom>
            <a:rect b="b" l="l" r="r" t="t"/>
            <a:pathLst>
              <a:path extrusionOk="0" h="18590" w="18324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0"/>
          <p:cNvSpPr/>
          <p:nvPr/>
        </p:nvSpPr>
        <p:spPr>
          <a:xfrm>
            <a:off x="-704275" y="4484113"/>
            <a:ext cx="1522919" cy="1314696"/>
          </a:xfrm>
          <a:custGeom>
            <a:rect b="b" l="l" r="r" t="t"/>
            <a:pathLst>
              <a:path extrusionOk="0" h="42985" w="49793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0"/>
          <p:cNvSpPr/>
          <p:nvPr/>
        </p:nvSpPr>
        <p:spPr>
          <a:xfrm>
            <a:off x="199211" y="752365"/>
            <a:ext cx="806251" cy="813408"/>
          </a:xfrm>
          <a:custGeom>
            <a:rect b="b" l="l" r="r" t="t"/>
            <a:pathLst>
              <a:path extrusionOk="0" h="26595" w="26361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40"/>
          <p:cNvGrpSpPr/>
          <p:nvPr/>
        </p:nvGrpSpPr>
        <p:grpSpPr>
          <a:xfrm>
            <a:off x="3580794" y="4505256"/>
            <a:ext cx="1982397" cy="748126"/>
            <a:chOff x="3019125" y="4208850"/>
            <a:chExt cx="1462700" cy="552000"/>
          </a:xfrm>
        </p:grpSpPr>
        <p:sp>
          <p:nvSpPr>
            <p:cNvPr id="94" name="Google Shape;94;p40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0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0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0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0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0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0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0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0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0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0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0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0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40"/>
          <p:cNvGrpSpPr/>
          <p:nvPr/>
        </p:nvGrpSpPr>
        <p:grpSpPr>
          <a:xfrm>
            <a:off x="8423994" y="-112880"/>
            <a:ext cx="1982397" cy="748126"/>
            <a:chOff x="3019125" y="4208850"/>
            <a:chExt cx="1462700" cy="552000"/>
          </a:xfrm>
        </p:grpSpPr>
        <p:sp>
          <p:nvSpPr>
            <p:cNvPr id="108" name="Google Shape;108;p40"/>
            <p:cNvSpPr/>
            <p:nvPr/>
          </p:nvSpPr>
          <p:spPr>
            <a:xfrm>
              <a:off x="3019125" y="4334825"/>
              <a:ext cx="45250" cy="40275"/>
            </a:xfrm>
            <a:custGeom>
              <a:rect b="b" l="l" r="r" t="t"/>
              <a:pathLst>
                <a:path extrusionOk="0" h="1611" w="181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0"/>
            <p:cNvSpPr/>
            <p:nvPr/>
          </p:nvSpPr>
          <p:spPr>
            <a:xfrm>
              <a:off x="3250700" y="4376150"/>
              <a:ext cx="40800" cy="37950"/>
            </a:xfrm>
            <a:custGeom>
              <a:rect b="b" l="l" r="r" t="t"/>
              <a:pathLst>
                <a:path extrusionOk="0" h="1518" w="1632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0"/>
            <p:cNvSpPr/>
            <p:nvPr/>
          </p:nvSpPr>
          <p:spPr>
            <a:xfrm>
              <a:off x="4445175" y="4572750"/>
              <a:ext cx="36650" cy="37200"/>
            </a:xfrm>
            <a:custGeom>
              <a:rect b="b" l="l" r="r" t="t"/>
              <a:pathLst>
                <a:path extrusionOk="0" h="1488" w="1466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0"/>
            <p:cNvSpPr/>
            <p:nvPr/>
          </p:nvSpPr>
          <p:spPr>
            <a:xfrm>
              <a:off x="3299500" y="4614475"/>
              <a:ext cx="46175" cy="40725"/>
            </a:xfrm>
            <a:custGeom>
              <a:rect b="b" l="l" r="r" t="t"/>
              <a:pathLst>
                <a:path extrusionOk="0" h="1629" w="1847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0"/>
            <p:cNvSpPr/>
            <p:nvPr/>
          </p:nvSpPr>
          <p:spPr>
            <a:xfrm>
              <a:off x="3567400" y="4664725"/>
              <a:ext cx="51825" cy="43450"/>
            </a:xfrm>
            <a:custGeom>
              <a:rect b="b" l="l" r="r" t="t"/>
              <a:pathLst>
                <a:path extrusionOk="0" h="1738" w="2073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0"/>
            <p:cNvSpPr/>
            <p:nvPr/>
          </p:nvSpPr>
          <p:spPr>
            <a:xfrm>
              <a:off x="3471250" y="4472025"/>
              <a:ext cx="36050" cy="24225"/>
            </a:xfrm>
            <a:custGeom>
              <a:rect b="b" l="l" r="r" t="t"/>
              <a:pathLst>
                <a:path extrusionOk="0" h="969" w="1442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0"/>
            <p:cNvSpPr/>
            <p:nvPr/>
          </p:nvSpPr>
          <p:spPr>
            <a:xfrm>
              <a:off x="3805225" y="4621075"/>
              <a:ext cx="47950" cy="43350"/>
            </a:xfrm>
            <a:custGeom>
              <a:rect b="b" l="l" r="r" t="t"/>
              <a:pathLst>
                <a:path extrusionOk="0" h="1734" w="1918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0"/>
            <p:cNvSpPr/>
            <p:nvPr/>
          </p:nvSpPr>
          <p:spPr>
            <a:xfrm>
              <a:off x="3988875" y="4481325"/>
              <a:ext cx="42900" cy="31775"/>
            </a:xfrm>
            <a:custGeom>
              <a:rect b="b" l="l" r="r" t="t"/>
              <a:pathLst>
                <a:path extrusionOk="0" h="1271" w="1716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0"/>
            <p:cNvSpPr/>
            <p:nvPr/>
          </p:nvSpPr>
          <p:spPr>
            <a:xfrm>
              <a:off x="4212125" y="4320000"/>
              <a:ext cx="54500" cy="44350"/>
            </a:xfrm>
            <a:custGeom>
              <a:rect b="b" l="l" r="r" t="t"/>
              <a:pathLst>
                <a:path extrusionOk="0" h="1774" w="218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>
              <a:off x="3947200" y="4724900"/>
              <a:ext cx="24150" cy="35950"/>
            </a:xfrm>
            <a:custGeom>
              <a:rect b="b" l="l" r="r" t="t"/>
              <a:pathLst>
                <a:path extrusionOk="0" h="1438" w="966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>
              <a:off x="4421675" y="4289350"/>
              <a:ext cx="40500" cy="27300"/>
            </a:xfrm>
            <a:custGeom>
              <a:rect b="b" l="l" r="r" t="t"/>
              <a:pathLst>
                <a:path extrusionOk="0" h="1092" w="162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>
              <a:off x="3524250" y="4208850"/>
              <a:ext cx="36925" cy="37075"/>
            </a:xfrm>
            <a:custGeom>
              <a:rect b="b" l="l" r="r" t="t"/>
              <a:pathLst>
                <a:path extrusionOk="0" h="1483" w="1477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>
              <a:off x="3807000" y="4274725"/>
              <a:ext cx="39925" cy="14050"/>
            </a:xfrm>
            <a:custGeom>
              <a:rect b="b" l="l" r="r" t="t"/>
              <a:pathLst>
                <a:path extrusionOk="0" h="562" w="1597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1"/>
          <p:cNvSpPr txBox="1"/>
          <p:nvPr>
            <p:ph type="title"/>
          </p:nvPr>
        </p:nvSpPr>
        <p:spPr>
          <a:xfrm>
            <a:off x="720000" y="15458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41"/>
          <p:cNvSpPr txBox="1"/>
          <p:nvPr>
            <p:ph idx="1" type="subTitle"/>
          </p:nvPr>
        </p:nvSpPr>
        <p:spPr>
          <a:xfrm>
            <a:off x="2821125" y="2371288"/>
            <a:ext cx="35016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41"/>
          <p:cNvSpPr/>
          <p:nvPr/>
        </p:nvSpPr>
        <p:spPr>
          <a:xfrm>
            <a:off x="8676145" y="525256"/>
            <a:ext cx="980370" cy="854180"/>
          </a:xfrm>
          <a:custGeom>
            <a:rect b="b" l="l" r="r" t="t"/>
            <a:pathLst>
              <a:path extrusionOk="0" h="27076" w="31076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1"/>
          <p:cNvSpPr/>
          <p:nvPr/>
        </p:nvSpPr>
        <p:spPr>
          <a:xfrm>
            <a:off x="3528175" y="460349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1"/>
          <p:cNvSpPr/>
          <p:nvPr/>
        </p:nvSpPr>
        <p:spPr>
          <a:xfrm>
            <a:off x="2844107" y="-1939562"/>
            <a:ext cx="3758790" cy="2778388"/>
          </a:xfrm>
          <a:custGeom>
            <a:rect b="b" l="l" r="r" t="t"/>
            <a:pathLst>
              <a:path extrusionOk="0" h="88070" w="119147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1"/>
          <p:cNvSpPr/>
          <p:nvPr/>
        </p:nvSpPr>
        <p:spPr>
          <a:xfrm>
            <a:off x="272374" y="25999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1"/>
          <p:cNvSpPr/>
          <p:nvPr/>
        </p:nvSpPr>
        <p:spPr>
          <a:xfrm>
            <a:off x="7786298" y="403002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41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131" name="Google Shape;131;p41"/>
            <p:cNvSpPr/>
            <p:nvPr/>
          </p:nvSpPr>
          <p:spPr>
            <a:xfrm>
              <a:off x="-7151200" y="-1942725"/>
              <a:ext cx="43775" cy="39375"/>
            </a:xfrm>
            <a:custGeom>
              <a:rect b="b" l="l" r="r" t="t"/>
              <a:pathLst>
                <a:path extrusionOk="0" h="1575" w="1751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1"/>
            <p:cNvSpPr/>
            <p:nvPr/>
          </p:nvSpPr>
          <p:spPr>
            <a:xfrm>
              <a:off x="-6926175" y="-1902900"/>
              <a:ext cx="39900" cy="37050"/>
            </a:xfrm>
            <a:custGeom>
              <a:rect b="b" l="l" r="r" t="t"/>
              <a:pathLst>
                <a:path extrusionOk="0" h="1482" w="1596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1"/>
            <p:cNvSpPr/>
            <p:nvPr/>
          </p:nvSpPr>
          <p:spPr>
            <a:xfrm>
              <a:off x="-5471225" y="-1783700"/>
              <a:ext cx="34850" cy="36325"/>
            </a:xfrm>
            <a:custGeom>
              <a:rect b="b" l="l" r="r" t="t"/>
              <a:pathLst>
                <a:path extrusionOk="0" h="1453" w="1394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1"/>
            <p:cNvSpPr/>
            <p:nvPr/>
          </p:nvSpPr>
          <p:spPr>
            <a:xfrm>
              <a:off x="-6879450" y="-1672400"/>
              <a:ext cx="44675" cy="39350"/>
            </a:xfrm>
            <a:custGeom>
              <a:rect b="b" l="l" r="r" t="t"/>
              <a:pathLst>
                <a:path extrusionOk="0" h="1574" w="1787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1"/>
            <p:cNvSpPr/>
            <p:nvPr/>
          </p:nvSpPr>
          <p:spPr>
            <a:xfrm>
              <a:off x="-6621675" y="-1623425"/>
              <a:ext cx="50625" cy="42125"/>
            </a:xfrm>
            <a:custGeom>
              <a:rect b="b" l="l" r="r" t="t"/>
              <a:pathLst>
                <a:path extrusionOk="0" h="1685" w="2025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1"/>
            <p:cNvSpPr/>
            <p:nvPr/>
          </p:nvSpPr>
          <p:spPr>
            <a:xfrm>
              <a:off x="-6713950" y="-1809675"/>
              <a:ext cx="34550" cy="23300"/>
            </a:xfrm>
            <a:custGeom>
              <a:rect b="b" l="l" r="r" t="t"/>
              <a:pathLst>
                <a:path extrusionOk="0" h="932" w="1382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1"/>
            <p:cNvSpPr/>
            <p:nvPr/>
          </p:nvSpPr>
          <p:spPr>
            <a:xfrm>
              <a:off x="-6390700" y="-1664775"/>
              <a:ext cx="46175" cy="41525"/>
            </a:xfrm>
            <a:custGeom>
              <a:rect b="b" l="l" r="r" t="t"/>
              <a:pathLst>
                <a:path extrusionOk="0" h="1661" w="1847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1"/>
            <p:cNvSpPr/>
            <p:nvPr/>
          </p:nvSpPr>
          <p:spPr>
            <a:xfrm>
              <a:off x="-5913850" y="-1870925"/>
              <a:ext cx="41700" cy="31075"/>
            </a:xfrm>
            <a:custGeom>
              <a:rect b="b" l="l" r="r" t="t"/>
              <a:pathLst>
                <a:path extrusionOk="0" h="1243" w="1668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1"/>
            <p:cNvSpPr/>
            <p:nvPr/>
          </p:nvSpPr>
          <p:spPr>
            <a:xfrm>
              <a:off x="-5695950" y="-2026900"/>
              <a:ext cx="52700" cy="43150"/>
            </a:xfrm>
            <a:custGeom>
              <a:rect b="b" l="l" r="r" t="t"/>
              <a:pathLst>
                <a:path extrusionOk="0" h="1726" w="2108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1"/>
            <p:cNvSpPr/>
            <p:nvPr/>
          </p:nvSpPr>
          <p:spPr>
            <a:xfrm>
              <a:off x="-6253175" y="-1564450"/>
              <a:ext cx="23825" cy="34350"/>
            </a:xfrm>
            <a:custGeom>
              <a:rect b="b" l="l" r="r" t="t"/>
              <a:pathLst>
                <a:path extrusionOk="0" h="1374" w="953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1"/>
            <p:cNvSpPr/>
            <p:nvPr/>
          </p:nvSpPr>
          <p:spPr>
            <a:xfrm>
              <a:off x="-5494450" y="-2056675"/>
              <a:ext cx="39625" cy="26850"/>
            </a:xfrm>
            <a:custGeom>
              <a:rect b="b" l="l" r="r" t="t"/>
              <a:pathLst>
                <a:path extrusionOk="0" h="1074" w="1585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1"/>
            <p:cNvSpPr/>
            <p:nvPr/>
          </p:nvSpPr>
          <p:spPr>
            <a:xfrm>
              <a:off x="-6362425" y="-2136100"/>
              <a:ext cx="34850" cy="36300"/>
            </a:xfrm>
            <a:custGeom>
              <a:rect b="b" l="l" r="r" t="t"/>
              <a:pathLst>
                <a:path extrusionOk="0" h="1452" w="1394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1"/>
            <p:cNvSpPr/>
            <p:nvPr/>
          </p:nvSpPr>
          <p:spPr>
            <a:xfrm>
              <a:off x="-6088875" y="-2071900"/>
              <a:ext cx="38125" cy="13775"/>
            </a:xfrm>
            <a:custGeom>
              <a:rect b="b" l="l" r="r" t="t"/>
              <a:pathLst>
                <a:path extrusionOk="0" h="551" w="1525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41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145" name="Google Shape;145;p41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1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1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1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1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1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1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1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1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1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1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0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2"/>
          <p:cNvSpPr txBox="1"/>
          <p:nvPr>
            <p:ph type="title"/>
          </p:nvPr>
        </p:nvSpPr>
        <p:spPr>
          <a:xfrm>
            <a:off x="1963950" y="3248425"/>
            <a:ext cx="5216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None/>
              <a:defRPr b="1" sz="18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59" name="Google Shape;159;p42"/>
          <p:cNvSpPr txBox="1"/>
          <p:nvPr>
            <p:ph idx="1" type="subTitle"/>
          </p:nvPr>
        </p:nvSpPr>
        <p:spPr>
          <a:xfrm>
            <a:off x="2811675" y="1824863"/>
            <a:ext cx="35205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" name="Google Shape;160;p42"/>
          <p:cNvSpPr/>
          <p:nvPr/>
        </p:nvSpPr>
        <p:spPr>
          <a:xfrm flipH="1" rot="10066946">
            <a:off x="7721756" y="-1682060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2"/>
          <p:cNvSpPr/>
          <p:nvPr/>
        </p:nvSpPr>
        <p:spPr>
          <a:xfrm flipH="1" rot="10066946">
            <a:off x="-3056717" y="300969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2"/>
          <p:cNvSpPr/>
          <p:nvPr/>
        </p:nvSpPr>
        <p:spPr>
          <a:xfrm flipH="1" rot="-7613913">
            <a:off x="8668275" y="4151921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2"/>
          <p:cNvSpPr/>
          <p:nvPr/>
        </p:nvSpPr>
        <p:spPr>
          <a:xfrm flipH="1" rot="-5754710">
            <a:off x="8441271" y="4697277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2"/>
          <p:cNvSpPr/>
          <p:nvPr/>
        </p:nvSpPr>
        <p:spPr>
          <a:xfrm flipH="1" rot="10800000">
            <a:off x="-167350" y="-30585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42"/>
          <p:cNvGrpSpPr/>
          <p:nvPr/>
        </p:nvGrpSpPr>
        <p:grpSpPr>
          <a:xfrm flipH="1" rot="10800000">
            <a:off x="3494515" y="-453907"/>
            <a:ext cx="1756920" cy="1267395"/>
            <a:chOff x="7192850" y="-246150"/>
            <a:chExt cx="1380250" cy="995675"/>
          </a:xfrm>
        </p:grpSpPr>
        <p:sp>
          <p:nvSpPr>
            <p:cNvPr id="166" name="Google Shape;166;p42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2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2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2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2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2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2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2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2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2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2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42"/>
          <p:cNvSpPr/>
          <p:nvPr/>
        </p:nvSpPr>
        <p:spPr>
          <a:xfrm>
            <a:off x="4377175" y="4197350"/>
            <a:ext cx="389650" cy="5984078"/>
          </a:xfrm>
          <a:custGeom>
            <a:rect b="b" l="l" r="r" t="t"/>
            <a:pathLst>
              <a:path extrusionOk="0" h="363332" w="15586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3"/>
          <p:cNvSpPr txBox="1"/>
          <p:nvPr>
            <p:ph idx="1" type="subTitle"/>
          </p:nvPr>
        </p:nvSpPr>
        <p:spPr>
          <a:xfrm>
            <a:off x="988575" y="257512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82" name="Google Shape;182;p43"/>
          <p:cNvSpPr txBox="1"/>
          <p:nvPr>
            <p:ph idx="2" type="subTitle"/>
          </p:nvPr>
        </p:nvSpPr>
        <p:spPr>
          <a:xfrm>
            <a:off x="988575" y="2919525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3"/>
          <p:cNvSpPr txBox="1"/>
          <p:nvPr>
            <p:ph idx="3" type="subTitle"/>
          </p:nvPr>
        </p:nvSpPr>
        <p:spPr>
          <a:xfrm>
            <a:off x="3514800" y="257512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84" name="Google Shape;184;p43"/>
          <p:cNvSpPr txBox="1"/>
          <p:nvPr>
            <p:ph idx="4" type="subTitle"/>
          </p:nvPr>
        </p:nvSpPr>
        <p:spPr>
          <a:xfrm>
            <a:off x="3514800" y="2919525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3"/>
          <p:cNvSpPr txBox="1"/>
          <p:nvPr>
            <p:ph idx="5" type="subTitle"/>
          </p:nvPr>
        </p:nvSpPr>
        <p:spPr>
          <a:xfrm>
            <a:off x="6041025" y="257512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86" name="Google Shape;186;p43"/>
          <p:cNvSpPr txBox="1"/>
          <p:nvPr>
            <p:ph idx="6" type="subTitle"/>
          </p:nvPr>
        </p:nvSpPr>
        <p:spPr>
          <a:xfrm>
            <a:off x="6041025" y="2919525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3"/>
          <p:cNvSpPr/>
          <p:nvPr/>
        </p:nvSpPr>
        <p:spPr>
          <a:xfrm rot="733054">
            <a:off x="7321518" y="-233685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3"/>
          <p:cNvSpPr/>
          <p:nvPr/>
        </p:nvSpPr>
        <p:spPr>
          <a:xfrm rot="733054">
            <a:off x="-3375667" y="3855688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/>
          <p:nvPr/>
        </p:nvSpPr>
        <p:spPr>
          <a:xfrm>
            <a:off x="8939500" y="4019400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3"/>
          <p:cNvSpPr/>
          <p:nvPr/>
        </p:nvSpPr>
        <p:spPr>
          <a:xfrm rot="-5045290">
            <a:off x="8578071" y="4554405"/>
            <a:ext cx="738214" cy="700438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3"/>
          <p:cNvSpPr/>
          <p:nvPr/>
        </p:nvSpPr>
        <p:spPr>
          <a:xfrm>
            <a:off x="-302850" y="-526275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43"/>
          <p:cNvGrpSpPr/>
          <p:nvPr/>
        </p:nvGrpSpPr>
        <p:grpSpPr>
          <a:xfrm>
            <a:off x="8269277" y="-403593"/>
            <a:ext cx="1756920" cy="1267395"/>
            <a:chOff x="7192850" y="-246150"/>
            <a:chExt cx="1380250" cy="995675"/>
          </a:xfrm>
        </p:grpSpPr>
        <p:sp>
          <p:nvSpPr>
            <p:cNvPr id="193" name="Google Shape;193;p43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3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3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3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3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3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3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3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3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3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3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4"/>
          <p:cNvSpPr txBox="1"/>
          <p:nvPr>
            <p:ph type="title"/>
          </p:nvPr>
        </p:nvSpPr>
        <p:spPr>
          <a:xfrm>
            <a:off x="1388100" y="1104900"/>
            <a:ext cx="63678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207" name="Google Shape;207;p44"/>
          <p:cNvSpPr/>
          <p:nvPr/>
        </p:nvSpPr>
        <p:spPr>
          <a:xfrm rot="733054">
            <a:off x="8072606" y="3138397"/>
            <a:ext cx="4206859" cy="3443262"/>
          </a:xfrm>
          <a:custGeom>
            <a:rect b="b" l="l" r="r" t="t"/>
            <a:pathLst>
              <a:path extrusionOk="0" h="97842" w="11954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4"/>
          <p:cNvSpPr/>
          <p:nvPr/>
        </p:nvSpPr>
        <p:spPr>
          <a:xfrm rot="733054">
            <a:off x="-3056717" y="-1497533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4"/>
          <p:cNvSpPr/>
          <p:nvPr/>
        </p:nvSpPr>
        <p:spPr>
          <a:xfrm rot="-3186087">
            <a:off x="8592075" y="373204"/>
            <a:ext cx="504250" cy="482000"/>
          </a:xfrm>
          <a:custGeom>
            <a:rect b="b" l="l" r="r" t="t"/>
            <a:pathLst>
              <a:path extrusionOk="0" h="19280" w="2017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4"/>
          <p:cNvSpPr/>
          <p:nvPr/>
        </p:nvSpPr>
        <p:spPr>
          <a:xfrm rot="3008145">
            <a:off x="8441271" y="-390586"/>
            <a:ext cx="738233" cy="700457"/>
          </a:xfrm>
          <a:custGeom>
            <a:rect b="b" l="l" r="r" t="t"/>
            <a:pathLst>
              <a:path extrusionOk="0" h="28017" w="29528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44"/>
          <p:cNvGrpSpPr/>
          <p:nvPr/>
        </p:nvGrpSpPr>
        <p:grpSpPr>
          <a:xfrm>
            <a:off x="-601698" y="4193637"/>
            <a:ext cx="1756920" cy="1267395"/>
            <a:chOff x="7192850" y="-246150"/>
            <a:chExt cx="1380250" cy="995675"/>
          </a:xfrm>
        </p:grpSpPr>
        <p:sp>
          <p:nvSpPr>
            <p:cNvPr id="212" name="Google Shape;212;p44"/>
            <p:cNvSpPr/>
            <p:nvPr/>
          </p:nvSpPr>
          <p:spPr>
            <a:xfrm>
              <a:off x="7861100" y="-77700"/>
              <a:ext cx="49425" cy="42025"/>
            </a:xfrm>
            <a:custGeom>
              <a:rect b="b" l="l" r="r" t="t"/>
              <a:pathLst>
                <a:path extrusionOk="0" h="1681" w="1977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4"/>
            <p:cNvSpPr/>
            <p:nvPr/>
          </p:nvSpPr>
          <p:spPr>
            <a:xfrm>
              <a:off x="7437525" y="264650"/>
              <a:ext cx="44975" cy="42275"/>
            </a:xfrm>
            <a:custGeom>
              <a:rect b="b" l="l" r="r" t="t"/>
              <a:pathLst>
                <a:path extrusionOk="0" h="1691" w="1799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4"/>
            <p:cNvSpPr/>
            <p:nvPr/>
          </p:nvSpPr>
          <p:spPr>
            <a:xfrm>
              <a:off x="7192850" y="395475"/>
              <a:ext cx="39025" cy="42425"/>
            </a:xfrm>
            <a:custGeom>
              <a:rect b="b" l="l" r="r" t="t"/>
              <a:pathLst>
                <a:path extrusionOk="0" h="1697" w="1561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4"/>
            <p:cNvSpPr/>
            <p:nvPr/>
          </p:nvSpPr>
          <p:spPr>
            <a:xfrm>
              <a:off x="7690525" y="452950"/>
              <a:ext cx="50625" cy="42400"/>
            </a:xfrm>
            <a:custGeom>
              <a:rect b="b" l="l" r="r" t="t"/>
              <a:pathLst>
                <a:path extrusionOk="0" h="1696" w="2025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4"/>
            <p:cNvSpPr/>
            <p:nvPr/>
          </p:nvSpPr>
          <p:spPr>
            <a:xfrm>
              <a:off x="7954850" y="480825"/>
              <a:ext cx="56275" cy="49350"/>
            </a:xfrm>
            <a:custGeom>
              <a:rect b="b" l="l" r="r" t="t"/>
              <a:pathLst>
                <a:path extrusionOk="0" h="1974" w="2251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4"/>
            <p:cNvSpPr/>
            <p:nvPr/>
          </p:nvSpPr>
          <p:spPr>
            <a:xfrm>
              <a:off x="7548550" y="719125"/>
              <a:ext cx="34850" cy="30400"/>
            </a:xfrm>
            <a:custGeom>
              <a:rect b="b" l="l" r="r" t="t"/>
              <a:pathLst>
                <a:path extrusionOk="0" h="1216" w="1394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4"/>
            <p:cNvSpPr/>
            <p:nvPr/>
          </p:nvSpPr>
          <p:spPr>
            <a:xfrm>
              <a:off x="8040875" y="242550"/>
              <a:ext cx="53300" cy="47100"/>
            </a:xfrm>
            <a:custGeom>
              <a:rect b="b" l="l" r="r" t="t"/>
              <a:pathLst>
                <a:path extrusionOk="0" h="1884" w="2132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4"/>
            <p:cNvSpPr/>
            <p:nvPr/>
          </p:nvSpPr>
          <p:spPr>
            <a:xfrm>
              <a:off x="8335250" y="285775"/>
              <a:ext cx="44075" cy="38525"/>
            </a:xfrm>
            <a:custGeom>
              <a:rect b="b" l="l" r="r" t="t"/>
              <a:pathLst>
                <a:path extrusionOk="0" h="1541" w="1763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4"/>
            <p:cNvSpPr/>
            <p:nvPr/>
          </p:nvSpPr>
          <p:spPr>
            <a:xfrm>
              <a:off x="8279900" y="-246150"/>
              <a:ext cx="57750" cy="43200"/>
            </a:xfrm>
            <a:custGeom>
              <a:rect b="b" l="l" r="r" t="t"/>
              <a:pathLst>
                <a:path extrusionOk="0" h="1728" w="231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4"/>
            <p:cNvSpPr/>
            <p:nvPr/>
          </p:nvSpPr>
          <p:spPr>
            <a:xfrm>
              <a:off x="8546000" y="602025"/>
              <a:ext cx="27100" cy="40350"/>
            </a:xfrm>
            <a:custGeom>
              <a:rect b="b" l="l" r="r" t="t"/>
              <a:pathLst>
                <a:path extrusionOk="0" h="1614" w="1084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4"/>
            <p:cNvSpPr/>
            <p:nvPr/>
          </p:nvSpPr>
          <p:spPr>
            <a:xfrm>
              <a:off x="8526650" y="51800"/>
              <a:ext cx="40200" cy="34275"/>
            </a:xfrm>
            <a:custGeom>
              <a:rect b="b" l="l" r="r" t="t"/>
              <a:pathLst>
                <a:path extrusionOk="0" h="1371" w="1608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44"/>
          <p:cNvSpPr/>
          <p:nvPr/>
        </p:nvSpPr>
        <p:spPr>
          <a:xfrm flipH="1" rot="-5400000">
            <a:off x="10992625" y="-478991"/>
            <a:ext cx="389650" cy="5984078"/>
          </a:xfrm>
          <a:custGeom>
            <a:rect b="b" l="l" r="r" t="t"/>
            <a:pathLst>
              <a:path extrusionOk="0" h="363332" w="15586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4"/>
          <p:cNvSpPr/>
          <p:nvPr/>
        </p:nvSpPr>
        <p:spPr>
          <a:xfrm flipH="1" rot="-5400000">
            <a:off x="-2238275" y="-478991"/>
            <a:ext cx="389650" cy="5984078"/>
          </a:xfrm>
          <a:custGeom>
            <a:rect b="b" l="l" r="r" t="t"/>
            <a:pathLst>
              <a:path extrusionOk="0" h="363332" w="15586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4"/>
          <p:cNvSpPr/>
          <p:nvPr/>
        </p:nvSpPr>
        <p:spPr>
          <a:xfrm>
            <a:off x="-167350" y="4341679"/>
            <a:ext cx="888225" cy="971300"/>
          </a:xfrm>
          <a:custGeom>
            <a:rect b="b" l="l" r="r" t="t"/>
            <a:pathLst>
              <a:path extrusionOk="0" h="38852" w="35529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45"/>
          <p:cNvSpPr txBox="1"/>
          <p:nvPr>
            <p:ph idx="1" type="subTitle"/>
          </p:nvPr>
        </p:nvSpPr>
        <p:spPr>
          <a:xfrm>
            <a:off x="1750575" y="16794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30" name="Google Shape;230;p45"/>
          <p:cNvSpPr txBox="1"/>
          <p:nvPr>
            <p:ph idx="2" type="subTitle"/>
          </p:nvPr>
        </p:nvSpPr>
        <p:spPr>
          <a:xfrm>
            <a:off x="1750575" y="202385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45"/>
          <p:cNvSpPr txBox="1"/>
          <p:nvPr>
            <p:ph idx="3" type="subTitle"/>
          </p:nvPr>
        </p:nvSpPr>
        <p:spPr>
          <a:xfrm>
            <a:off x="1750575" y="312462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b="1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4" type="subTitle"/>
          </p:nvPr>
        </p:nvSpPr>
        <p:spPr>
          <a:xfrm>
            <a:off x="1750575" y="3469025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5"/>
          <p:cNvSpPr/>
          <p:nvPr/>
        </p:nvSpPr>
        <p:spPr>
          <a:xfrm>
            <a:off x="-1181750" y="438144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5"/>
          <p:cNvSpPr/>
          <p:nvPr/>
        </p:nvSpPr>
        <p:spPr>
          <a:xfrm flipH="1">
            <a:off x="-375757" y="257174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b="0" i="0" sz="2800" u="none" cap="none" strike="noStrik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jpg"/><Relationship Id="rId4" Type="http://schemas.openxmlformats.org/officeDocument/2006/relationships/image" Target="../media/image35.jpg"/><Relationship Id="rId5" Type="http://schemas.openxmlformats.org/officeDocument/2006/relationships/image" Target="../media/image31.jpg"/><Relationship Id="rId6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jp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5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9" Type="http://schemas.openxmlformats.org/officeDocument/2006/relationships/image" Target="../media/image26.jpg"/><Relationship Id="rId5" Type="http://schemas.openxmlformats.org/officeDocument/2006/relationships/image" Target="../media/image8.jpg"/><Relationship Id="rId6" Type="http://schemas.openxmlformats.org/officeDocument/2006/relationships/image" Target="../media/image20.jpg"/><Relationship Id="rId7" Type="http://schemas.openxmlformats.org/officeDocument/2006/relationships/image" Target="../media/image10.jpg"/><Relationship Id="rId8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17.jpg"/><Relationship Id="rId9" Type="http://schemas.openxmlformats.org/officeDocument/2006/relationships/image" Target="../media/image21.jpg"/><Relationship Id="rId5" Type="http://schemas.openxmlformats.org/officeDocument/2006/relationships/image" Target="../media/image23.jpg"/><Relationship Id="rId6" Type="http://schemas.openxmlformats.org/officeDocument/2006/relationships/image" Target="../media/image25.jpg"/><Relationship Id="rId7" Type="http://schemas.openxmlformats.org/officeDocument/2006/relationships/image" Target="../media/image19.jpg"/><Relationship Id="rId8" Type="http://schemas.openxmlformats.org/officeDocument/2006/relationships/image" Target="../media/image18.jpg"/><Relationship Id="rId11" Type="http://schemas.openxmlformats.org/officeDocument/2006/relationships/image" Target="../media/image24.jpg"/><Relationship Id="rId10" Type="http://schemas.openxmlformats.org/officeDocument/2006/relationships/image" Target="../media/image36.jpg"/><Relationship Id="rId13" Type="http://schemas.openxmlformats.org/officeDocument/2006/relationships/image" Target="../media/image34.png"/><Relationship Id="rId12" Type="http://schemas.openxmlformats.org/officeDocument/2006/relationships/image" Target="../media/image30.jpg"/><Relationship Id="rId1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28.jpg"/><Relationship Id="rId5" Type="http://schemas.openxmlformats.org/officeDocument/2006/relationships/image" Target="../media/image27.jpg"/><Relationship Id="rId6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gif"/><Relationship Id="rId4" Type="http://schemas.openxmlformats.org/officeDocument/2006/relationships/image" Target="../media/image43.gif"/><Relationship Id="rId5" Type="http://schemas.openxmlformats.org/officeDocument/2006/relationships/image" Target="../media/image41.gif"/><Relationship Id="rId6" Type="http://schemas.openxmlformats.org/officeDocument/2006/relationships/image" Target="../media/image4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"/>
          <p:cNvSpPr txBox="1"/>
          <p:nvPr>
            <p:ph type="ctrTitle"/>
          </p:nvPr>
        </p:nvSpPr>
        <p:spPr>
          <a:xfrm>
            <a:off x="1709850" y="1461075"/>
            <a:ext cx="57243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3500">
                <a:latin typeface="Titillium Web"/>
                <a:ea typeface="Titillium Web"/>
                <a:cs typeface="Titillium Web"/>
                <a:sym typeface="Titillium Web"/>
              </a:rPr>
              <a:t>Demo : </a:t>
            </a:r>
            <a:r>
              <a:rPr lang="en" sz="3500">
                <a:latin typeface="Titillium Web"/>
                <a:ea typeface="Titillium Web"/>
                <a:cs typeface="Titillium Web"/>
                <a:sym typeface="Titillium Web"/>
              </a:rPr>
              <a:t>Zero-Reference </a:t>
            </a:r>
            <a:endParaRPr sz="35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3500">
                <a:latin typeface="Titillium Web"/>
                <a:ea typeface="Titillium Web"/>
                <a:cs typeface="Titillium Web"/>
                <a:sym typeface="Titillium Web"/>
              </a:rPr>
              <a:t>Deep Curve Estimation for Low-Light Image Enhancement</a:t>
            </a:r>
            <a:endParaRPr sz="35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04" name="Google Shape;804;p1"/>
          <p:cNvSpPr txBox="1"/>
          <p:nvPr>
            <p:ph idx="1" type="subTitle"/>
          </p:nvPr>
        </p:nvSpPr>
        <p:spPr>
          <a:xfrm>
            <a:off x="720000" y="3208425"/>
            <a:ext cx="770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800"/>
              <a:t>CVPR 2020 - Chunle Guo, Chongyi Li, Jichang Guo, Chen Change Loy, Junhui Hou, Sam Kwong, Runmin Chong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800"/>
              <a:t>BIIT Lab, Tianjin University, City University of Hong Kong, Nanyang Technological University, Beijing Jiaotong University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800"/>
          </a:p>
        </p:txBody>
      </p:sp>
      <p:sp>
        <p:nvSpPr>
          <p:cNvPr id="805" name="Google Shape;805;p1"/>
          <p:cNvSpPr txBox="1"/>
          <p:nvPr/>
        </p:nvSpPr>
        <p:spPr>
          <a:xfrm>
            <a:off x="2846100" y="3826175"/>
            <a:ext cx="34518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rPr>
              <a:t>Ivan Surya H - 0860812</a:t>
            </a:r>
            <a:endParaRPr b="0" i="0" sz="1300" u="none" cap="none" strike="noStrike">
              <a:solidFill>
                <a:srgbClr val="F6F6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rPr>
              <a:t>M. Farhan Tandia - 0860814</a:t>
            </a:r>
            <a:endParaRPr b="0" i="0" sz="1300" u="none" cap="none" strike="noStrike">
              <a:solidFill>
                <a:srgbClr val="F6F6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rPr>
              <a:t>Martin Dominikus - 0856643</a:t>
            </a:r>
            <a:endParaRPr b="0" i="0" sz="1300" u="none" cap="none" strike="noStrike">
              <a:solidFill>
                <a:srgbClr val="F6F6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6F6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6" name="Google Shape;80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b4d88e1044_0_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Implementation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(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photo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66" name="Google Shape;966;gb4d88e1044_0_89"/>
          <p:cNvSpPr txBox="1"/>
          <p:nvPr>
            <p:ph idx="1" type="subTitle"/>
          </p:nvPr>
        </p:nvSpPr>
        <p:spPr>
          <a:xfrm>
            <a:off x="503850" y="1444625"/>
            <a:ext cx="2997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Real-time photo demo</a:t>
            </a:r>
            <a:endParaRPr/>
          </a:p>
        </p:txBody>
      </p:sp>
      <p:grpSp>
        <p:nvGrpSpPr>
          <p:cNvPr id="967" name="Google Shape;967;gb4d88e1044_0_89"/>
          <p:cNvGrpSpPr/>
          <p:nvPr/>
        </p:nvGrpSpPr>
        <p:grpSpPr>
          <a:xfrm>
            <a:off x="2445999" y="1999614"/>
            <a:ext cx="1944600" cy="2149253"/>
            <a:chOff x="3071457" y="2013875"/>
            <a:chExt cx="1944600" cy="1569600"/>
          </a:xfrm>
        </p:grpSpPr>
        <p:sp>
          <p:nvSpPr>
            <p:cNvPr id="968" name="Google Shape;968;gb4d88e1044_0_89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b4d88e1044_0_89"/>
            <p:cNvSpPr txBox="1"/>
            <p:nvPr/>
          </p:nvSpPr>
          <p:spPr>
            <a:xfrm>
              <a:off x="3316107" y="2169017"/>
              <a:ext cx="1451700" cy="547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DCE-Zero Network</a:t>
              </a:r>
              <a:endParaRPr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sz="13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70" name="Google Shape;970;gb4d88e1044_0_89"/>
            <p:cNvSpPr txBox="1"/>
            <p:nvPr/>
          </p:nvSpPr>
          <p:spPr>
            <a:xfrm>
              <a:off x="3316094" y="2716349"/>
              <a:ext cx="1451700" cy="705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Enhance the image with extended SICE dataset using Zero-DCE Network</a:t>
              </a:r>
              <a:endParaRPr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71" name="Google Shape;971;gb4d88e1044_0_89"/>
          <p:cNvGrpSpPr/>
          <p:nvPr/>
        </p:nvGrpSpPr>
        <p:grpSpPr>
          <a:xfrm>
            <a:off x="503838" y="1999744"/>
            <a:ext cx="1944600" cy="2156003"/>
            <a:chOff x="1126863" y="2013875"/>
            <a:chExt cx="1944600" cy="1569600"/>
          </a:xfrm>
        </p:grpSpPr>
        <p:sp>
          <p:nvSpPr>
            <p:cNvPr id="972" name="Google Shape;972;gb4d88e1044_0_89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b4d88e1044_0_89"/>
            <p:cNvSpPr txBox="1"/>
            <p:nvPr/>
          </p:nvSpPr>
          <p:spPr>
            <a:xfrm>
              <a:off x="1351638" y="2150546"/>
              <a:ext cx="1451700" cy="65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Capture real-time Image using DSLR Camera</a:t>
              </a:r>
              <a:endParaRPr b="0" i="0" sz="13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74" name="Google Shape;974;gb4d88e1044_0_89"/>
            <p:cNvSpPr txBox="1"/>
            <p:nvPr/>
          </p:nvSpPr>
          <p:spPr>
            <a:xfrm>
              <a:off x="1351625" y="2800952"/>
              <a:ext cx="1451700" cy="51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Capture from DSLR using gPhoto2 and Node-RED (using the lowest ISO)</a:t>
              </a:r>
              <a:endParaRPr b="0" i="0" sz="13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75" name="Google Shape;975;gb4d88e1044_0_89"/>
          <p:cNvGrpSpPr/>
          <p:nvPr/>
        </p:nvGrpSpPr>
        <p:grpSpPr>
          <a:xfrm>
            <a:off x="6258367" y="2032673"/>
            <a:ext cx="2500600" cy="2151294"/>
            <a:chOff x="5015938" y="2013875"/>
            <a:chExt cx="3001200" cy="1569600"/>
          </a:xfrm>
        </p:grpSpPr>
        <p:sp>
          <p:nvSpPr>
            <p:cNvPr id="976" name="Google Shape;976;gb4d88e1044_0_89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b4d88e1044_0_89"/>
            <p:cNvSpPr txBox="1"/>
            <p:nvPr/>
          </p:nvSpPr>
          <p:spPr>
            <a:xfrm>
              <a:off x="5360226" y="2177243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8" name="Google Shape;978;gb4d88e1044_0_89"/>
            <p:cNvSpPr txBox="1"/>
            <p:nvPr/>
          </p:nvSpPr>
          <p:spPr>
            <a:xfrm>
              <a:off x="5360225" y="2610550"/>
              <a:ext cx="2417100" cy="8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Real time light enhancement image from DSLR Camera. This is really useful for entry-level camera to perform well in low light without high-spec sensor capability.</a:t>
              </a:r>
              <a:endParaRPr b="0" i="0" sz="13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79" name="Google Shape;979;gb4d88e1044_0_89"/>
          <p:cNvGrpSpPr/>
          <p:nvPr/>
        </p:nvGrpSpPr>
        <p:grpSpPr>
          <a:xfrm>
            <a:off x="2320456" y="2687147"/>
            <a:ext cx="260366" cy="260366"/>
            <a:chOff x="3157188" y="909150"/>
            <a:chExt cx="470400" cy="470400"/>
          </a:xfrm>
        </p:grpSpPr>
        <p:sp>
          <p:nvSpPr>
            <p:cNvPr id="980" name="Google Shape;980;gb4d88e1044_0_89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b4d88e1044_0_89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gb4d88e1044_0_89"/>
          <p:cNvGrpSpPr/>
          <p:nvPr/>
        </p:nvGrpSpPr>
        <p:grpSpPr>
          <a:xfrm>
            <a:off x="4390600" y="1999667"/>
            <a:ext cx="1944600" cy="2156160"/>
            <a:chOff x="1126863" y="2013875"/>
            <a:chExt cx="1944600" cy="1569600"/>
          </a:xfrm>
        </p:grpSpPr>
        <p:sp>
          <p:nvSpPr>
            <p:cNvPr id="983" name="Google Shape;983;gb4d88e1044_0_89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b4d88e1044_0_89"/>
            <p:cNvSpPr txBox="1"/>
            <p:nvPr/>
          </p:nvSpPr>
          <p:spPr>
            <a:xfrm>
              <a:off x="1311963" y="2177465"/>
              <a:ext cx="1451700" cy="650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Color Correction + Denoising</a:t>
              </a:r>
              <a:endParaRPr b="1" sz="13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85" name="Google Shape;985;gb4d88e1044_0_89"/>
            <p:cNvSpPr txBox="1"/>
            <p:nvPr/>
          </p:nvSpPr>
          <p:spPr>
            <a:xfrm>
              <a:off x="1334713" y="2703860"/>
              <a:ext cx="1451700" cy="782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Do the color correction from output of Zero-DCE network and do denoising to enhance the quality of picture.</a:t>
              </a:r>
              <a:endParaRPr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86" name="Google Shape;986;gb4d88e1044_0_89"/>
          <p:cNvGrpSpPr/>
          <p:nvPr/>
        </p:nvGrpSpPr>
        <p:grpSpPr>
          <a:xfrm>
            <a:off x="6152008" y="2687145"/>
            <a:ext cx="261571" cy="260379"/>
            <a:chOff x="4858109" y="2631368"/>
            <a:chExt cx="316442" cy="315000"/>
          </a:xfrm>
        </p:grpSpPr>
        <p:sp>
          <p:nvSpPr>
            <p:cNvPr id="987" name="Google Shape;987;gb4d88e1044_0_89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b4d88e1044_0_89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9" name="Google Shape;989;gb4d88e1044_0_89"/>
          <p:cNvGrpSpPr/>
          <p:nvPr/>
        </p:nvGrpSpPr>
        <p:grpSpPr>
          <a:xfrm>
            <a:off x="4236231" y="2719597"/>
            <a:ext cx="260366" cy="260366"/>
            <a:chOff x="3157188" y="909150"/>
            <a:chExt cx="470400" cy="470400"/>
          </a:xfrm>
        </p:grpSpPr>
        <p:sp>
          <p:nvSpPr>
            <p:cNvPr id="990" name="Google Shape;990;gb4d88e1044_0_89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b4d88e1044_0_89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" name="Google Shape;992;gb4d88e1044_0_89"/>
          <p:cNvSpPr txBox="1"/>
          <p:nvPr>
            <p:ph idx="12" type="sldNum"/>
          </p:nvPr>
        </p:nvSpPr>
        <p:spPr>
          <a:xfrm flipH="1">
            <a:off x="75834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b4d88e1044_0_187"/>
          <p:cNvSpPr txBox="1"/>
          <p:nvPr>
            <p:ph type="title"/>
          </p:nvPr>
        </p:nvSpPr>
        <p:spPr>
          <a:xfrm>
            <a:off x="720000" y="184750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DCE Limitation</a:t>
            </a:r>
            <a:endParaRPr/>
          </a:p>
        </p:txBody>
      </p:sp>
      <p:sp>
        <p:nvSpPr>
          <p:cNvPr id="998" name="Google Shape;998;gb4d88e1044_0_187"/>
          <p:cNvSpPr txBox="1"/>
          <p:nvPr>
            <p:ph idx="1" type="subTitle"/>
          </p:nvPr>
        </p:nvSpPr>
        <p:spPr>
          <a:xfrm>
            <a:off x="1750575" y="1679450"/>
            <a:ext cx="2114400" cy="399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b4d88e1044_0_187"/>
          <p:cNvSpPr txBox="1"/>
          <p:nvPr>
            <p:ph idx="2" type="subTitle"/>
          </p:nvPr>
        </p:nvSpPr>
        <p:spPr>
          <a:xfrm>
            <a:off x="1750575" y="2100050"/>
            <a:ext cx="2114400" cy="669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0" name="Google Shape;1000;gb4d88e1044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550" y="1258176"/>
            <a:ext cx="3313248" cy="186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gb4d88e1044_0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950" y="1258188"/>
            <a:ext cx="3313248" cy="186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gb4d88e1044_0_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298" y="3299812"/>
            <a:ext cx="2860148" cy="171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gb4d88e1044_0_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7700" y="3299808"/>
            <a:ext cx="2860132" cy="1716079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gb4d88e1044_0_187"/>
          <p:cNvSpPr txBox="1"/>
          <p:nvPr/>
        </p:nvSpPr>
        <p:spPr>
          <a:xfrm>
            <a:off x="404500" y="37414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Adaptive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5" name="Google Shape;1005;gb4d88e1044_0_187"/>
          <p:cNvSpPr txBox="1"/>
          <p:nvPr/>
        </p:nvSpPr>
        <p:spPr>
          <a:xfrm>
            <a:off x="152950" y="16978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Can’t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Handle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Too dark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noisy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6" name="Google Shape;1006;gb4d88e1044_0_187"/>
          <p:cNvSpPr txBox="1"/>
          <p:nvPr/>
        </p:nvSpPr>
        <p:spPr>
          <a:xfrm>
            <a:off x="2515150" y="859600"/>
            <a:ext cx="9543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gb4d88e1044_0_187"/>
          <p:cNvSpPr txBox="1"/>
          <p:nvPr/>
        </p:nvSpPr>
        <p:spPr>
          <a:xfrm>
            <a:off x="6172750" y="707200"/>
            <a:ext cx="15882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Zero DCE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gb4d88e1044_0_187"/>
          <p:cNvSpPr txBox="1"/>
          <p:nvPr>
            <p:ph idx="12" type="sldNum"/>
          </p:nvPr>
        </p:nvSpPr>
        <p:spPr>
          <a:xfrm flipH="1">
            <a:off x="75834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b4d88e1044_0_127"/>
          <p:cNvSpPr txBox="1"/>
          <p:nvPr>
            <p:ph type="ctrTitle"/>
          </p:nvPr>
        </p:nvSpPr>
        <p:spPr>
          <a:xfrm flipH="1">
            <a:off x="1736750" y="2134050"/>
            <a:ext cx="5724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Thank You!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14" name="Google Shape;1014;gb4d88e1044_0_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"/>
          <p:cNvSpPr txBox="1"/>
          <p:nvPr>
            <p:ph type="title"/>
          </p:nvPr>
        </p:nvSpPr>
        <p:spPr>
          <a:xfrm>
            <a:off x="4790725" y="1406475"/>
            <a:ext cx="3747600" cy="25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latin typeface="Titillium Web"/>
                <a:ea typeface="Titillium Web"/>
                <a:cs typeface="Titillium Web"/>
                <a:sym typeface="Titillium Web"/>
              </a:rPr>
              <a:t>Zero-DCE is a novel method to do light enhancement in an image. We could obtain do light enhancement in image while keep maintain the detail and preserves quality of the image</a:t>
            </a:r>
            <a:endParaRPr sz="22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2"/>
          <p:cNvSpPr/>
          <p:nvPr/>
        </p:nvSpPr>
        <p:spPr>
          <a:xfrm>
            <a:off x="6306250" y="4467847"/>
            <a:ext cx="3803493" cy="2818264"/>
          </a:xfrm>
          <a:custGeom>
            <a:rect b="b" l="l" r="r" t="t"/>
            <a:pathLst>
              <a:path extrusionOk="0" h="89334" w="120564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2"/>
          <p:cNvSpPr/>
          <p:nvPr/>
        </p:nvSpPr>
        <p:spPr>
          <a:xfrm>
            <a:off x="8772374" y="679093"/>
            <a:ext cx="630319" cy="560000"/>
          </a:xfrm>
          <a:custGeom>
            <a:rect b="b" l="l" r="r" t="t"/>
            <a:pathLst>
              <a:path extrusionOk="0" h="17751" w="1998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2"/>
          <p:cNvSpPr/>
          <p:nvPr/>
        </p:nvSpPr>
        <p:spPr>
          <a:xfrm>
            <a:off x="-786202" y="-585630"/>
            <a:ext cx="1145269" cy="987721"/>
          </a:xfrm>
          <a:custGeom>
            <a:rect b="b" l="l" r="r" t="t"/>
            <a:pathLst>
              <a:path extrusionOk="0" h="31309" w="36303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5" name="Google Shape;815;p2"/>
          <p:cNvGrpSpPr/>
          <p:nvPr/>
        </p:nvGrpSpPr>
        <p:grpSpPr>
          <a:xfrm>
            <a:off x="7445310" y="-723537"/>
            <a:ext cx="1957388" cy="1263546"/>
            <a:chOff x="-5341150" y="-5256175"/>
            <a:chExt cx="1355250" cy="874850"/>
          </a:xfrm>
        </p:grpSpPr>
        <p:sp>
          <p:nvSpPr>
            <p:cNvPr id="816" name="Google Shape;816;p2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7" name="Google Shape;827;p2"/>
          <p:cNvGrpSpPr/>
          <p:nvPr/>
        </p:nvGrpSpPr>
        <p:grpSpPr>
          <a:xfrm>
            <a:off x="4102010" y="4603488"/>
            <a:ext cx="1957388" cy="1263546"/>
            <a:chOff x="-5341150" y="-5256175"/>
            <a:chExt cx="1355250" cy="874850"/>
          </a:xfrm>
        </p:grpSpPr>
        <p:sp>
          <p:nvSpPr>
            <p:cNvPr id="828" name="Google Shape;828;p2"/>
            <p:cNvSpPr/>
            <p:nvPr/>
          </p:nvSpPr>
          <p:spPr>
            <a:xfrm>
              <a:off x="-4524100" y="-4501025"/>
              <a:ext cx="47650" cy="40650"/>
            </a:xfrm>
            <a:custGeom>
              <a:rect b="b" l="l" r="r" t="t"/>
              <a:pathLst>
                <a:path extrusionOk="0" h="1626" w="1906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-4180900" y="-4776950"/>
              <a:ext cx="43500" cy="40050"/>
            </a:xfrm>
            <a:custGeom>
              <a:rect b="b" l="l" r="r" t="t"/>
              <a:pathLst>
                <a:path extrusionOk="0" h="1602" w="174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-4023725" y="-4938300"/>
              <a:ext cx="37825" cy="41550"/>
            </a:xfrm>
            <a:custGeom>
              <a:rect b="b" l="l" r="r" t="t"/>
              <a:pathLst>
                <a:path extrusionOk="0" h="1662" w="1513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-4451175" y="-5015375"/>
              <a:ext cx="49150" cy="40600"/>
            </a:xfrm>
            <a:custGeom>
              <a:rect b="b" l="l" r="r" t="t"/>
              <a:pathLst>
                <a:path extrusionOk="0" h="1624" w="1966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-4713700" y="-5048700"/>
              <a:ext cx="55400" cy="47825"/>
            </a:xfrm>
            <a:custGeom>
              <a:rect b="b" l="l" r="r" t="t"/>
              <a:pathLst>
                <a:path extrusionOk="0" h="1913" w="2216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-4851225" y="-5231475"/>
              <a:ext cx="33975" cy="29225"/>
            </a:xfrm>
            <a:custGeom>
              <a:rect b="b" l="l" r="r" t="t"/>
              <a:pathLst>
                <a:path extrusionOk="0" h="1169" w="1359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-4819075" y="-4708775"/>
              <a:ext cx="51825" cy="46100"/>
            </a:xfrm>
            <a:custGeom>
              <a:rect b="b" l="l" r="r" t="t"/>
              <a:pathLst>
                <a:path extrusionOk="0" h="1844" w="2073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-5068200" y="-4596675"/>
              <a:ext cx="42875" cy="36750"/>
            </a:xfrm>
            <a:custGeom>
              <a:rect b="b" l="l" r="r" t="t"/>
              <a:pathLst>
                <a:path extrusionOk="0" h="1470" w="1715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-5273875" y="-4423025"/>
              <a:ext cx="56575" cy="41700"/>
            </a:xfrm>
            <a:custGeom>
              <a:rect b="b" l="l" r="r" t="t"/>
              <a:pathLst>
                <a:path extrusionOk="0" h="1668" w="2263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-4501475" y="-5256175"/>
              <a:ext cx="25925" cy="39075"/>
            </a:xfrm>
            <a:custGeom>
              <a:rect b="b" l="l" r="r" t="t"/>
              <a:pathLst>
                <a:path extrusionOk="0" h="1563" w="1037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-5341150" y="-4742650"/>
              <a:ext cx="39600" cy="33600"/>
            </a:xfrm>
            <a:custGeom>
              <a:rect b="b" l="l" r="r" t="t"/>
              <a:pathLst>
                <a:path extrusionOk="0" h="1344" w="1584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9" name="Google Shape;839;p2"/>
          <p:cNvSpPr/>
          <p:nvPr/>
        </p:nvSpPr>
        <p:spPr>
          <a:xfrm flipH="1" rot="-733054">
            <a:off x="2892058" y="-2398812"/>
            <a:ext cx="4165825" cy="3494959"/>
          </a:xfrm>
          <a:custGeom>
            <a:rect b="b" l="l" r="r" t="t"/>
            <a:pathLst>
              <a:path extrusionOk="0" h="99311" w="118374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What is Zero-DCE?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41" name="Google Shape;84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646">
            <a:off x="1326503" y="746669"/>
            <a:ext cx="3052966" cy="3781961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"/>
          <p:cNvSpPr txBox="1"/>
          <p:nvPr/>
        </p:nvSpPr>
        <p:spPr>
          <a:xfrm>
            <a:off x="4137175" y="3641175"/>
            <a:ext cx="5054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-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common image format (.jpeg,.png,.bmp, etc.)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-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label needed (Zero Reference)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-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SOTA on low-light image enhancement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3" name="Google Shape;84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b4d88e1044_0_137"/>
          <p:cNvSpPr txBox="1"/>
          <p:nvPr>
            <p:ph idx="1" type="subTitle"/>
          </p:nvPr>
        </p:nvSpPr>
        <p:spPr>
          <a:xfrm>
            <a:off x="4014088" y="8351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Image Denoising</a:t>
            </a:r>
            <a:endParaRPr/>
          </a:p>
        </p:txBody>
      </p:sp>
      <p:sp>
        <p:nvSpPr>
          <p:cNvPr id="849" name="Google Shape;849;gb4d88e1044_0_137"/>
          <p:cNvSpPr txBox="1"/>
          <p:nvPr>
            <p:ph idx="2" type="subTitle"/>
          </p:nvPr>
        </p:nvSpPr>
        <p:spPr>
          <a:xfrm>
            <a:off x="4014100" y="134770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Removing noise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50" name="Google Shape;850;gb4d88e1044_0_137"/>
          <p:cNvSpPr txBox="1"/>
          <p:nvPr>
            <p:ph idx="1" type="subTitle"/>
          </p:nvPr>
        </p:nvSpPr>
        <p:spPr>
          <a:xfrm>
            <a:off x="622025" y="835150"/>
            <a:ext cx="211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45720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Color Correction</a:t>
            </a:r>
            <a:endParaRPr/>
          </a:p>
        </p:txBody>
      </p:sp>
      <p:sp>
        <p:nvSpPr>
          <p:cNvPr id="851" name="Google Shape;851;gb4d88e1044_0_137"/>
          <p:cNvSpPr txBox="1"/>
          <p:nvPr>
            <p:ph idx="2" type="subTitle"/>
          </p:nvPr>
        </p:nvSpPr>
        <p:spPr>
          <a:xfrm>
            <a:off x="622025" y="1347688"/>
            <a:ext cx="2472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ix the color issues and make footage appear as naturalistic as possible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52" name="Google Shape;852;gb4d88e1044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6" y="2265426"/>
            <a:ext cx="1521200" cy="1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gb4d88e1044_0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4906" y="2218150"/>
            <a:ext cx="1564577" cy="170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b4d88e1044_0_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4926" y="2218149"/>
            <a:ext cx="1824125" cy="17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b4d88e1044_0_137"/>
          <p:cNvSpPr txBox="1"/>
          <p:nvPr>
            <p:ph idx="1" type="subTitle"/>
          </p:nvPr>
        </p:nvSpPr>
        <p:spPr>
          <a:xfrm>
            <a:off x="6600775" y="835138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Training Data</a:t>
            </a:r>
            <a:endParaRPr/>
          </a:p>
        </p:txBody>
      </p:sp>
      <p:sp>
        <p:nvSpPr>
          <p:cNvPr id="856" name="Google Shape;856;gb4d88e1044_0_137"/>
          <p:cNvSpPr txBox="1"/>
          <p:nvPr>
            <p:ph idx="2" type="subTitle"/>
          </p:nvPr>
        </p:nvSpPr>
        <p:spPr>
          <a:xfrm>
            <a:off x="6644188" y="1347700"/>
            <a:ext cx="2114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Use a larger amount of training data 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57" name="Google Shape;857;gb4d88e1044_0_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4499" y="2218150"/>
            <a:ext cx="2331447" cy="143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b4d88e1044_0_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2600" y="835138"/>
            <a:ext cx="461201" cy="4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b4d88e1044_0_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7663" y="835150"/>
            <a:ext cx="461201" cy="4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gb4d88e1044_0_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2050" y="835150"/>
            <a:ext cx="461201" cy="461201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gb4d88e1044_0_137"/>
          <p:cNvSpPr txBox="1"/>
          <p:nvPr>
            <p:ph type="title"/>
          </p:nvPr>
        </p:nvSpPr>
        <p:spPr>
          <a:xfrm>
            <a:off x="720000" y="262450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</a:t>
            </a:r>
            <a:endParaRPr/>
          </a:p>
        </p:txBody>
      </p:sp>
      <p:sp>
        <p:nvSpPr>
          <p:cNvPr id="862" name="Google Shape;862;gb4d88e1044_0_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3" name="Google Shape;863;gb4d88e1044_0_137"/>
          <p:cNvSpPr txBox="1"/>
          <p:nvPr/>
        </p:nvSpPr>
        <p:spPr>
          <a:xfrm>
            <a:off x="3811975" y="4336825"/>
            <a:ext cx="278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“Ready for Production”</a:t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b4d88e1044_0_71"/>
          <p:cNvSpPr txBox="1"/>
          <p:nvPr>
            <p:ph idx="1" type="subTitle"/>
          </p:nvPr>
        </p:nvSpPr>
        <p:spPr>
          <a:xfrm>
            <a:off x="1238275" y="630725"/>
            <a:ext cx="4327200" cy="399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Illuminant Estimation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Performs color balancing via histogram normalization.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b4d88e1044_0_71"/>
          <p:cNvSpPr txBox="1"/>
          <p:nvPr>
            <p:ph idx="2" type="subTitle"/>
          </p:nvPr>
        </p:nvSpPr>
        <p:spPr>
          <a:xfrm>
            <a:off x="614975" y="1377500"/>
            <a:ext cx="8324400" cy="669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Determine the histogram for each RGB channel and find the quantiles that correspond to our desired saturation level.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Cut off the outlying values by saturating a certain percentage of the pixels to black and white.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Scale the saturated histogram to span the full 0-255 range.</a:t>
            </a:r>
            <a:endParaRPr/>
          </a:p>
        </p:txBody>
      </p:sp>
      <p:sp>
        <p:nvSpPr>
          <p:cNvPr id="870" name="Google Shape;870;gb4d88e1044_0_71"/>
          <p:cNvSpPr txBox="1"/>
          <p:nvPr>
            <p:ph idx="4294967295" type="subTitle"/>
          </p:nvPr>
        </p:nvSpPr>
        <p:spPr>
          <a:xfrm>
            <a:off x="708825" y="23320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871" name="Google Shape;871;gb4d88e1044_0_71"/>
          <p:cNvSpPr txBox="1"/>
          <p:nvPr>
            <p:ph idx="4294967295" type="subTitle"/>
          </p:nvPr>
        </p:nvSpPr>
        <p:spPr>
          <a:xfrm>
            <a:off x="3634025" y="23770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Zero-DCE</a:t>
            </a:r>
            <a:endParaRPr/>
          </a:p>
        </p:txBody>
      </p:sp>
      <p:sp>
        <p:nvSpPr>
          <p:cNvPr id="872" name="Google Shape;872;gb4d88e1044_0_71"/>
          <p:cNvSpPr txBox="1"/>
          <p:nvPr>
            <p:ph idx="4294967295" type="subTitle"/>
          </p:nvPr>
        </p:nvSpPr>
        <p:spPr>
          <a:xfrm>
            <a:off x="6944075" y="2332050"/>
            <a:ext cx="1477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Zero-DCE + Color Correction</a:t>
            </a:r>
            <a:endParaRPr sz="1200"/>
          </a:p>
        </p:txBody>
      </p:sp>
      <p:sp>
        <p:nvSpPr>
          <p:cNvPr id="873" name="Google Shape;873;gb4d88e1044_0_71"/>
          <p:cNvSpPr txBox="1"/>
          <p:nvPr>
            <p:ph type="title"/>
          </p:nvPr>
        </p:nvSpPr>
        <p:spPr>
          <a:xfrm>
            <a:off x="622025" y="134175"/>
            <a:ext cx="824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Color Correction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74" name="Google Shape;874;gb4d88e1044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275" y="2814825"/>
            <a:ext cx="2564250" cy="15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gb4d88e1044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525" y="2814825"/>
            <a:ext cx="2564250" cy="15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b4d88e1044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25" y="2814825"/>
            <a:ext cx="2564250" cy="15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b4d88e1044_0_71"/>
          <p:cNvSpPr txBox="1"/>
          <p:nvPr/>
        </p:nvSpPr>
        <p:spPr>
          <a:xfrm>
            <a:off x="3946650" y="427587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Too Vibrance				   Color Balancing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8" name="Google Shape;878;gb4d88e1044_0_71"/>
          <p:cNvSpPr txBox="1"/>
          <p:nvPr/>
        </p:nvSpPr>
        <p:spPr>
          <a:xfrm>
            <a:off x="1097075" y="4280925"/>
            <a:ext cx="10302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 Light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9" name="Google Shape;879;gb4d88e1044_0_71"/>
          <p:cNvSpPr txBox="1"/>
          <p:nvPr/>
        </p:nvSpPr>
        <p:spPr>
          <a:xfrm>
            <a:off x="282775" y="4658900"/>
            <a:ext cx="8324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FFFF"/>
                </a:solidFill>
              </a:rPr>
              <a:t>Limare, Nicolas &amp; Lisani, Jose-Luis &amp; Morel, Jean-Michel &amp; Petro, Ana-Belen &amp; Sbert, Catalina. (2011). </a:t>
            </a:r>
            <a:r>
              <a:rPr b="1" i="1" lang="en" sz="1100">
                <a:solidFill>
                  <a:srgbClr val="FFFFFF"/>
                </a:solidFill>
              </a:rPr>
              <a:t>Simplest Color Balance</a:t>
            </a:r>
            <a:r>
              <a:rPr i="1" lang="en" sz="1100">
                <a:solidFill>
                  <a:srgbClr val="FFFFFF"/>
                </a:solidFill>
              </a:rPr>
              <a:t>. Image Processing On Line. 1. 10.5201/ipol.2011.llmps-scb.</a:t>
            </a:r>
            <a:endParaRPr i="1" sz="1100">
              <a:solidFill>
                <a:srgbClr val="FFFFFF"/>
              </a:solidFill>
            </a:endParaRPr>
          </a:p>
        </p:txBody>
      </p:sp>
      <p:sp>
        <p:nvSpPr>
          <p:cNvPr id="880" name="Google Shape;880;gb4d88e1044_0_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b4d88e1044_0_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Denoising</a:t>
            </a:r>
            <a:endParaRPr/>
          </a:p>
        </p:txBody>
      </p:sp>
      <p:sp>
        <p:nvSpPr>
          <p:cNvPr id="886" name="Google Shape;886;gb4d88e1044_0_65"/>
          <p:cNvSpPr txBox="1"/>
          <p:nvPr>
            <p:ph idx="2" type="subTitle"/>
          </p:nvPr>
        </p:nvSpPr>
        <p:spPr>
          <a:xfrm>
            <a:off x="720000" y="1057138"/>
            <a:ext cx="7704000" cy="3226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Algorithm:</a:t>
            </a:r>
            <a:r>
              <a:rPr b="1" lang="en">
                <a:solidFill>
                  <a:srgbClr val="FF0000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Non-local Means Denoising</a:t>
            </a:r>
            <a:endParaRPr b="1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 implementation based on </a:t>
            </a:r>
            <a:r>
              <a:rPr lang="en"/>
              <a:t>Buades, Coll, Morel (2005)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ideas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Assume that the noise is a random variable with zero mean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One can get the noise by averaging the differences between many similar image sequences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 the case of single image, calculate the mean of all image patches which are similar and redundant</a:t>
            </a:r>
            <a:endParaRPr/>
          </a:p>
        </p:txBody>
      </p:sp>
      <p:pic>
        <p:nvPicPr>
          <p:cNvPr id="887" name="Google Shape;887;gb4d88e1044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200" y="32028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b4d88e1044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350" y="3202838"/>
            <a:ext cx="841248" cy="88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b4d88e1044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600" y="32028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gb4d88e1044_0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1325" y="3202850"/>
            <a:ext cx="838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gb4d88e1044_0_65"/>
          <p:cNvSpPr txBox="1"/>
          <p:nvPr/>
        </p:nvSpPr>
        <p:spPr>
          <a:xfrm>
            <a:off x="3866700" y="4624675"/>
            <a:ext cx="1309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Noisy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2" name="Google Shape;892;gb4d88e1044_0_65"/>
          <p:cNvSpPr txBox="1"/>
          <p:nvPr/>
        </p:nvSpPr>
        <p:spPr>
          <a:xfrm>
            <a:off x="6994750" y="4605950"/>
            <a:ext cx="1309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Restored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3" name="Google Shape;893;gb4d88e1044_0_65"/>
          <p:cNvSpPr txBox="1"/>
          <p:nvPr/>
        </p:nvSpPr>
        <p:spPr>
          <a:xfrm>
            <a:off x="188500" y="4229750"/>
            <a:ext cx="18288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Buades, Coll, Morel (2005)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4" name="Google Shape;894;gb4d88e1044_0_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4d88e1044_0_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</a:t>
            </a:r>
            <a:r>
              <a:rPr lang="en"/>
              <a:t>raining Complete Dataset</a:t>
            </a:r>
            <a:endParaRPr/>
          </a:p>
        </p:txBody>
      </p:sp>
      <p:pic>
        <p:nvPicPr>
          <p:cNvPr id="900" name="Google Shape;900;gb4d88e1044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75" y="1054025"/>
            <a:ext cx="2001671" cy="133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b4d88e1044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9952" y="1054025"/>
            <a:ext cx="2001671" cy="133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gb4d88e1044_0_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1625" y="1054025"/>
            <a:ext cx="2001671" cy="133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b4d88e1044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6000" y="1054025"/>
            <a:ext cx="2001671" cy="133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b4d88e1044_0_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075" y="2491475"/>
            <a:ext cx="2001671" cy="133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b4d88e1044_0_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6425" y="2491475"/>
            <a:ext cx="2001671" cy="133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b4d88e1044_0_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6775" y="2491475"/>
            <a:ext cx="1909222" cy="127281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b4d88e1044_0_83"/>
          <p:cNvSpPr txBox="1"/>
          <p:nvPr>
            <p:ph idx="1" type="subTitle"/>
          </p:nvPr>
        </p:nvSpPr>
        <p:spPr>
          <a:xfrm>
            <a:off x="604650" y="3928925"/>
            <a:ext cx="49839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</a:rPr>
              <a:t>Since Original Zero-DCE just use first part of SICE Datasets.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400">
                <a:solidFill>
                  <a:srgbClr val="FFFFFF"/>
                </a:solidFill>
              </a:rPr>
              <a:t>We tried to retraining  using second part of the datasets (Complete Dataset).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908" name="Google Shape;908;gb4d88e1044_0_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abb70aa22b_1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Our Own</a:t>
            </a:r>
            <a:r>
              <a:rPr lang="en"/>
              <a:t> Dataset</a:t>
            </a:r>
            <a:endParaRPr/>
          </a:p>
        </p:txBody>
      </p:sp>
      <p:pic>
        <p:nvPicPr>
          <p:cNvPr id="914" name="Google Shape;914;gabb70aa22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25" y="1190339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abb70aa22b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304" y="1190339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abb70aa22b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9092" y="1190339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gabb70aa22b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4880" y="1190339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abb70aa22b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0667" y="1190339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gabb70aa22b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725" y="2641475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gabb70aa22b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5915" y="2625664"/>
            <a:ext cx="1244645" cy="113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gabb70aa22b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38106" y="2611225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abb70aa22b_1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74880" y="2611225"/>
            <a:ext cx="1244645" cy="1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gabb70aa22b_1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40667" y="2625664"/>
            <a:ext cx="1244645" cy="1130426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gabb70aa22b_1_0"/>
          <p:cNvSpPr txBox="1"/>
          <p:nvPr>
            <p:ph idx="1" type="subTitle"/>
          </p:nvPr>
        </p:nvSpPr>
        <p:spPr>
          <a:xfrm>
            <a:off x="7206453" y="1692846"/>
            <a:ext cx="2010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/>
              <a:t>Fujifilm XT-100</a:t>
            </a:r>
            <a:endParaRPr sz="1500"/>
          </a:p>
        </p:txBody>
      </p:sp>
      <p:sp>
        <p:nvSpPr>
          <p:cNvPr id="925" name="Google Shape;925;gabb70aa22b_1_0"/>
          <p:cNvSpPr txBox="1"/>
          <p:nvPr>
            <p:ph idx="1" type="subTitle"/>
          </p:nvPr>
        </p:nvSpPr>
        <p:spPr>
          <a:xfrm>
            <a:off x="7206453" y="2992962"/>
            <a:ext cx="2010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/>
              <a:t>Nikon D5300</a:t>
            </a:r>
            <a:endParaRPr sz="1500"/>
          </a:p>
        </p:txBody>
      </p:sp>
      <p:sp>
        <p:nvSpPr>
          <p:cNvPr id="926" name="Google Shape;926;gabb70aa22b_1_0"/>
          <p:cNvSpPr txBox="1"/>
          <p:nvPr>
            <p:ph idx="1" type="subTitle"/>
          </p:nvPr>
        </p:nvSpPr>
        <p:spPr>
          <a:xfrm>
            <a:off x="7206453" y="2728461"/>
            <a:ext cx="2010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>
                <a:solidFill>
                  <a:srgbClr val="FFFFFF"/>
                </a:solidFill>
              </a:rPr>
              <a:t>Taken with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927" name="Google Shape;927;gabb70aa22b_1_0"/>
          <p:cNvSpPr txBox="1"/>
          <p:nvPr>
            <p:ph idx="1" type="subTitle"/>
          </p:nvPr>
        </p:nvSpPr>
        <p:spPr>
          <a:xfrm>
            <a:off x="7206453" y="1415567"/>
            <a:ext cx="2010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300">
                <a:solidFill>
                  <a:srgbClr val="FFFFFF"/>
                </a:solidFill>
              </a:rPr>
              <a:t>Taken with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928" name="Google Shape;928;gabb70aa22b_1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4974" y="3894572"/>
            <a:ext cx="1928298" cy="108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gabb70aa22b_1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97000" y="3894893"/>
            <a:ext cx="2010302" cy="1089257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abb70aa22b_1_0"/>
          <p:cNvSpPr txBox="1"/>
          <p:nvPr>
            <p:ph idx="1" type="subTitle"/>
          </p:nvPr>
        </p:nvSpPr>
        <p:spPr>
          <a:xfrm>
            <a:off x="5018575" y="3894575"/>
            <a:ext cx="22188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>
                <a:solidFill>
                  <a:srgbClr val="FFFFFF"/>
                </a:solidFill>
              </a:rPr>
              <a:t>We add  around 190 Photos, with 38 Different Scenes inside NCTU Campus 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31" name="Google Shape;931;gabb70aa22b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gb4d88e1044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375" y="1027675"/>
            <a:ext cx="2685525" cy="1787552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b4d88e1044_0_154"/>
          <p:cNvSpPr txBox="1"/>
          <p:nvPr>
            <p:ph type="title"/>
          </p:nvPr>
        </p:nvSpPr>
        <p:spPr>
          <a:xfrm>
            <a:off x="548325" y="333475"/>
            <a:ext cx="78756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Result</a:t>
            </a:r>
            <a:endParaRPr/>
          </a:p>
        </p:txBody>
      </p:sp>
      <p:pic>
        <p:nvPicPr>
          <p:cNvPr id="938" name="Google Shape;938;gb4d88e1044_0_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149" y="1110711"/>
            <a:ext cx="2436059" cy="1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b4d88e1044_0_154"/>
          <p:cNvSpPr txBox="1"/>
          <p:nvPr>
            <p:ph idx="2" type="subTitle"/>
          </p:nvPr>
        </p:nvSpPr>
        <p:spPr>
          <a:xfrm>
            <a:off x="661800" y="1091500"/>
            <a:ext cx="211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Input low-light w/ 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a little source of light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0" name="Google Shape;940;gb4d88e1044_0_154"/>
          <p:cNvSpPr txBox="1"/>
          <p:nvPr>
            <p:ph idx="4294967295" type="subTitle"/>
          </p:nvPr>
        </p:nvSpPr>
        <p:spPr>
          <a:xfrm>
            <a:off x="3459875" y="9514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Zero-DCE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(Original)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300"/>
          </a:p>
        </p:txBody>
      </p:sp>
      <p:sp>
        <p:nvSpPr>
          <p:cNvPr id="941" name="Google Shape;941;gb4d88e1044_0_154"/>
          <p:cNvSpPr txBox="1"/>
          <p:nvPr>
            <p:ph idx="4294967295" type="subTitle"/>
          </p:nvPr>
        </p:nvSpPr>
        <p:spPr>
          <a:xfrm>
            <a:off x="9916250" y="3600350"/>
            <a:ext cx="21144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Zero-DCE (Extend Dataset) +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Color Correction + Denoise</a:t>
            </a:r>
            <a:endParaRPr sz="1500"/>
          </a:p>
        </p:txBody>
      </p:sp>
      <p:pic>
        <p:nvPicPr>
          <p:cNvPr id="942" name="Google Shape;942;gb4d88e1044_0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156" y="1023063"/>
            <a:ext cx="2699394" cy="1796784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gb4d88e1044_0_154"/>
          <p:cNvSpPr txBox="1"/>
          <p:nvPr>
            <p:ph idx="4294967295" type="subTitle"/>
          </p:nvPr>
        </p:nvSpPr>
        <p:spPr>
          <a:xfrm>
            <a:off x="6309525" y="9514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Zero-DCE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(</a:t>
            </a:r>
            <a:r>
              <a:rPr lang="en" sz="1200"/>
              <a:t>Extend Dataset</a:t>
            </a:r>
            <a:r>
              <a:rPr lang="en" sz="1200"/>
              <a:t>)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200"/>
          </a:p>
        </p:txBody>
      </p:sp>
      <p:pic>
        <p:nvPicPr>
          <p:cNvPr id="944" name="Google Shape;944;gb4d88e1044_0_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7762" y="2936755"/>
            <a:ext cx="3096725" cy="2061257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b4d88e1044_0_154"/>
          <p:cNvSpPr txBox="1"/>
          <p:nvPr>
            <p:ph idx="4294967295" type="subTitle"/>
          </p:nvPr>
        </p:nvSpPr>
        <p:spPr>
          <a:xfrm>
            <a:off x="3459875" y="286052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Ours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(ED+CC+D)</a:t>
            </a:r>
            <a:endParaRPr sz="1200"/>
          </a:p>
        </p:txBody>
      </p:sp>
      <p:sp>
        <p:nvSpPr>
          <p:cNvPr id="946" name="Google Shape;946;gb4d88e1044_0_154"/>
          <p:cNvSpPr txBox="1"/>
          <p:nvPr/>
        </p:nvSpPr>
        <p:spPr>
          <a:xfrm>
            <a:off x="268150" y="3408350"/>
            <a:ext cx="2367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 : Extend Dataset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CC : Color Correction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   : Denoise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gb4d88e1044_0_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b4d88e1044_0_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</p:txBody>
      </p:sp>
      <p:sp>
        <p:nvSpPr>
          <p:cNvPr id="953" name="Google Shape;953;gb4d88e1044_0_4"/>
          <p:cNvSpPr txBox="1"/>
          <p:nvPr>
            <p:ph idx="4294967295" type="subTitle"/>
          </p:nvPr>
        </p:nvSpPr>
        <p:spPr>
          <a:xfrm>
            <a:off x="6676925" y="1825069"/>
            <a:ext cx="2010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Underexposed Camera Footage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4" name="Google Shape;954;gb4d88e1044_0_4"/>
          <p:cNvSpPr txBox="1"/>
          <p:nvPr>
            <p:ph idx="4294967295" type="subTitle"/>
          </p:nvPr>
        </p:nvSpPr>
        <p:spPr>
          <a:xfrm>
            <a:off x="6676925" y="3653850"/>
            <a:ext cx="2341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Enhanced with ZeroDCE ED + CC + D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55" name="Google Shape;955;gb4d88e104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850" y="3035025"/>
            <a:ext cx="3039100" cy="17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gb4d88e1044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475" y="1257650"/>
            <a:ext cx="3065857" cy="1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gb4d88e1044_0_4"/>
          <p:cNvSpPr txBox="1"/>
          <p:nvPr/>
        </p:nvSpPr>
        <p:spPr>
          <a:xfrm>
            <a:off x="6787375" y="43107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 : Extend Dataset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CC : Color Correction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   : Denoise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8" name="Google Shape;958;gb4d88e1044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15" y="1017725"/>
            <a:ext cx="2758882" cy="184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gb4d88e1044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00" y="3009019"/>
            <a:ext cx="2758901" cy="1841357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gb4d88e1044_0_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 Friday Newsletter by Slidesgo">
  <a:themeElements>
    <a:clrScheme name="Simple Light">
      <a:dk1>
        <a:srgbClr val="000000"/>
      </a:dk1>
      <a:lt1>
        <a:srgbClr val="FFFFFF"/>
      </a:lt1>
      <a:dk2>
        <a:srgbClr val="979797"/>
      </a:dk2>
      <a:lt2>
        <a:srgbClr val="D4D4D4"/>
      </a:lt2>
      <a:accent1>
        <a:srgbClr val="FD2424"/>
      </a:accent1>
      <a:accent2>
        <a:srgbClr val="000000"/>
      </a:accent2>
      <a:accent3>
        <a:srgbClr val="979797"/>
      </a:accent3>
      <a:accent4>
        <a:srgbClr val="D4D4D4"/>
      </a:accent4>
      <a:accent5>
        <a:srgbClr val="FD2424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